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5"/>
  </p:notesMasterIdLst>
  <p:handoutMasterIdLst>
    <p:handoutMasterId r:id="rId26"/>
  </p:handoutMasterIdLst>
  <p:sldIdLst>
    <p:sldId id="318" r:id="rId3"/>
    <p:sldId id="339" r:id="rId4"/>
    <p:sldId id="340" r:id="rId5"/>
    <p:sldId id="341" r:id="rId6"/>
    <p:sldId id="342" r:id="rId7"/>
    <p:sldId id="343" r:id="rId8"/>
    <p:sldId id="344" r:id="rId9"/>
    <p:sldId id="345" r:id="rId10"/>
    <p:sldId id="346" r:id="rId11"/>
    <p:sldId id="347" r:id="rId12"/>
    <p:sldId id="329" r:id="rId13"/>
    <p:sldId id="335" r:id="rId14"/>
    <p:sldId id="348" r:id="rId15"/>
    <p:sldId id="334" r:id="rId16"/>
    <p:sldId id="330" r:id="rId17"/>
    <p:sldId id="331" r:id="rId18"/>
    <p:sldId id="332" r:id="rId19"/>
    <p:sldId id="333" r:id="rId20"/>
    <p:sldId id="336" r:id="rId21"/>
    <p:sldId id="337" r:id="rId22"/>
    <p:sldId id="349" r:id="rId23"/>
    <p:sldId id="338" r:id="rId24"/>
  </p:sldIdLst>
  <p:sldSz cx="12188825" cy="6858000"/>
  <p:notesSz cx="6858000" cy="9144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1018">
          <p15:clr>
            <a:srgbClr val="A4A3A4"/>
          </p15:clr>
        </p15:guide>
        <p15:guide id="5" orient="horz" pos="3886">
          <p15:clr>
            <a:srgbClr val="A4A3A4"/>
          </p15:clr>
        </p15:guide>
        <p15:guide id="6" orient="horz" pos="2928">
          <p15:clr>
            <a:srgbClr val="A4A3A4"/>
          </p15:clr>
        </p15:guide>
        <p15:guide id="7" orient="horz" pos="3072">
          <p15:clr>
            <a:srgbClr val="A4A3A4"/>
          </p15:clr>
        </p15:guide>
        <p15:guide id="8" orient="horz" pos="407">
          <p15:clr>
            <a:srgbClr val="A4A3A4"/>
          </p15:clr>
        </p15:guide>
        <p15:guide id="9" pos="3839">
          <p15:clr>
            <a:srgbClr val="A4A3A4"/>
          </p15:clr>
        </p15:guide>
        <p15:guide id="10" pos="959">
          <p15:clr>
            <a:srgbClr val="A4A3A4"/>
          </p15:clr>
        </p15:guide>
        <p15:guide id="11" pos="7151">
          <p15:clr>
            <a:srgbClr val="A4A3A4"/>
          </p15:clr>
        </p15:guide>
        <p15:guide id="12" pos="671">
          <p15:clr>
            <a:srgbClr val="A4A3A4"/>
          </p15:clr>
        </p15:guide>
        <p15:guide id="13" pos="4991">
          <p15:clr>
            <a:srgbClr val="A4A3A4"/>
          </p15:clr>
        </p15:guide>
        <p15:guide id="14" pos="7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282"/>
    <a:srgbClr val="6E90FE"/>
    <a:srgbClr val="8086FC"/>
    <a:srgbClr val="6D6DFB"/>
    <a:srgbClr val="4E78F0"/>
    <a:srgbClr val="F0932C"/>
    <a:srgbClr val="92C610"/>
    <a:srgbClr val="9FD812"/>
    <a:srgbClr val="E05F2C"/>
    <a:srgbClr val="0ABE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29" autoAdjust="0"/>
  </p:normalViewPr>
  <p:slideViewPr>
    <p:cSldViewPr showGuides="1">
      <p:cViewPr varScale="1">
        <p:scale>
          <a:sx n="78" d="100"/>
          <a:sy n="78" d="100"/>
        </p:scale>
        <p:origin x="149" y="77"/>
      </p:cViewPr>
      <p:guideLst>
        <p:guide orient="horz" pos="2160"/>
        <p:guide orient="horz" pos="4030"/>
        <p:guide orient="horz" pos="1152"/>
        <p:guide orient="horz" pos="1018"/>
        <p:guide orient="horz" pos="3886"/>
        <p:guide orient="horz" pos="2928"/>
        <p:guide orient="horz" pos="3072"/>
        <p:guide orient="horz" pos="407"/>
        <p:guide pos="3839"/>
        <p:guide pos="959"/>
        <p:guide pos="7151"/>
        <p:guide pos="671"/>
        <p:guide pos="4991"/>
        <p:guide pos="70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28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BA785B-4BEC-4B7F-8532-EB338DA24804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6D0CA94-DDC6-4879-8557-2A76112B305A}">
      <dgm:prSet/>
      <dgm:spPr/>
      <dgm:t>
        <a:bodyPr/>
        <a:lstStyle/>
        <a:p>
          <a:r>
            <a:rPr lang="en-IN" dirty="0" smtClean="0"/>
            <a:t>Historical Data</a:t>
          </a:r>
          <a:endParaRPr lang="en-IN" dirty="0"/>
        </a:p>
      </dgm:t>
    </dgm:pt>
    <dgm:pt modelId="{FC6BA19C-E7BD-4995-9C95-D399BDA8C19F}" type="parTrans" cxnId="{7EF3DF45-7798-44DD-9037-595C315CF5DC}">
      <dgm:prSet/>
      <dgm:spPr/>
      <dgm:t>
        <a:bodyPr/>
        <a:lstStyle/>
        <a:p>
          <a:endParaRPr lang="en-IN"/>
        </a:p>
      </dgm:t>
    </dgm:pt>
    <dgm:pt modelId="{417DD073-5CFF-4687-86B3-F5E04252E90C}" type="sibTrans" cxnId="{7EF3DF45-7798-44DD-9037-595C315CF5DC}">
      <dgm:prSet/>
      <dgm:spPr/>
      <dgm:t>
        <a:bodyPr/>
        <a:lstStyle/>
        <a:p>
          <a:endParaRPr lang="en-IN"/>
        </a:p>
      </dgm:t>
    </dgm:pt>
    <dgm:pt modelId="{E15AC8CC-DFD6-4E20-A695-E652092AA9C7}">
      <dgm:prSet/>
      <dgm:spPr/>
      <dgm:t>
        <a:bodyPr/>
        <a:lstStyle/>
        <a:p>
          <a:r>
            <a:rPr lang="en-IN" dirty="0" smtClean="0"/>
            <a:t>Data Processing</a:t>
          </a:r>
          <a:endParaRPr lang="en-IN" dirty="0"/>
        </a:p>
      </dgm:t>
    </dgm:pt>
    <dgm:pt modelId="{4E73F226-1436-44A6-87DE-1CD17543873B}" type="parTrans" cxnId="{D9B016A1-17E4-4382-98FC-97DF0F1B9069}">
      <dgm:prSet/>
      <dgm:spPr/>
      <dgm:t>
        <a:bodyPr/>
        <a:lstStyle/>
        <a:p>
          <a:endParaRPr lang="en-IN"/>
        </a:p>
      </dgm:t>
    </dgm:pt>
    <dgm:pt modelId="{F881B7AC-6B9D-4C63-954D-FFB02D6F06CE}" type="sibTrans" cxnId="{D9B016A1-17E4-4382-98FC-97DF0F1B9069}">
      <dgm:prSet/>
      <dgm:spPr/>
      <dgm:t>
        <a:bodyPr/>
        <a:lstStyle/>
        <a:p>
          <a:endParaRPr lang="en-IN"/>
        </a:p>
      </dgm:t>
    </dgm:pt>
    <dgm:pt modelId="{8C59824F-4C22-4C51-A315-940242D120A9}">
      <dgm:prSet/>
      <dgm:spPr/>
      <dgm:t>
        <a:bodyPr/>
        <a:lstStyle/>
        <a:p>
          <a:r>
            <a:rPr lang="en-IN" dirty="0" smtClean="0"/>
            <a:t>Attribute Selection</a:t>
          </a:r>
          <a:endParaRPr lang="en-IN" dirty="0"/>
        </a:p>
      </dgm:t>
    </dgm:pt>
    <dgm:pt modelId="{9D3B8FB6-6ECC-42B9-B46D-35FEC783ED94}" type="parTrans" cxnId="{420FD7FF-B8FA-41D9-9CF9-52AEA9B7F70B}">
      <dgm:prSet/>
      <dgm:spPr/>
      <dgm:t>
        <a:bodyPr/>
        <a:lstStyle/>
        <a:p>
          <a:endParaRPr lang="en-IN"/>
        </a:p>
      </dgm:t>
    </dgm:pt>
    <dgm:pt modelId="{7F09976C-F999-4143-B850-1850A7C8CC7E}" type="sibTrans" cxnId="{420FD7FF-B8FA-41D9-9CF9-52AEA9B7F70B}">
      <dgm:prSet/>
      <dgm:spPr/>
      <dgm:t>
        <a:bodyPr/>
        <a:lstStyle/>
        <a:p>
          <a:endParaRPr lang="en-IN"/>
        </a:p>
      </dgm:t>
    </dgm:pt>
    <dgm:pt modelId="{4A3C3BB6-F1D5-4357-AAB1-28D01E83336D}">
      <dgm:prSet/>
      <dgm:spPr/>
      <dgm:t>
        <a:bodyPr/>
        <a:lstStyle/>
        <a:p>
          <a:r>
            <a:rPr lang="en-IN" dirty="0" smtClean="0"/>
            <a:t>Learning Algorithm (Learn Rules)</a:t>
          </a:r>
          <a:endParaRPr lang="en-IN" dirty="0"/>
        </a:p>
      </dgm:t>
    </dgm:pt>
    <dgm:pt modelId="{E7ACA203-1ED1-48E6-9A82-8B8DD1F4E3D0}" type="parTrans" cxnId="{9C628886-FDEB-4B47-B539-6C61EDD5E6DA}">
      <dgm:prSet/>
      <dgm:spPr/>
      <dgm:t>
        <a:bodyPr/>
        <a:lstStyle/>
        <a:p>
          <a:endParaRPr lang="en-IN"/>
        </a:p>
      </dgm:t>
    </dgm:pt>
    <dgm:pt modelId="{6C702AFF-B4D2-41CF-BD2D-DA8B93D29234}" type="sibTrans" cxnId="{9C628886-FDEB-4B47-B539-6C61EDD5E6DA}">
      <dgm:prSet/>
      <dgm:spPr/>
      <dgm:t>
        <a:bodyPr/>
        <a:lstStyle/>
        <a:p>
          <a:endParaRPr lang="en-IN"/>
        </a:p>
      </dgm:t>
    </dgm:pt>
    <dgm:pt modelId="{73C1D27C-D0F5-4A08-A0C2-4982A33CB557}">
      <dgm:prSet/>
      <dgm:spPr/>
      <dgm:t>
        <a:bodyPr/>
        <a:lstStyle/>
        <a:p>
          <a:r>
            <a:rPr lang="en-IN" dirty="0" smtClean="0"/>
            <a:t>Learning Algorithm (Make Predictions)</a:t>
          </a:r>
          <a:endParaRPr lang="en-IN" dirty="0"/>
        </a:p>
      </dgm:t>
    </dgm:pt>
    <dgm:pt modelId="{AAC8A4AF-7598-48A5-8D7D-E69EDFF18152}" type="parTrans" cxnId="{A33D20CB-3492-43DC-B112-6F6E6A024DCC}">
      <dgm:prSet/>
      <dgm:spPr/>
      <dgm:t>
        <a:bodyPr/>
        <a:lstStyle/>
        <a:p>
          <a:endParaRPr lang="en-IN"/>
        </a:p>
      </dgm:t>
    </dgm:pt>
    <dgm:pt modelId="{C0AFB1F8-EDC4-45D4-8C94-024666DE8B57}" type="sibTrans" cxnId="{A33D20CB-3492-43DC-B112-6F6E6A024DCC}">
      <dgm:prSet/>
      <dgm:spPr/>
      <dgm:t>
        <a:bodyPr/>
        <a:lstStyle/>
        <a:p>
          <a:endParaRPr lang="en-IN"/>
        </a:p>
      </dgm:t>
    </dgm:pt>
    <dgm:pt modelId="{8838C26B-A2CF-40CC-88E8-639CB0434E85}">
      <dgm:prSet/>
      <dgm:spPr/>
      <dgm:t>
        <a:bodyPr/>
        <a:lstStyle/>
        <a:p>
          <a:r>
            <a:rPr lang="en-IN" dirty="0" smtClean="0"/>
            <a:t>Evaluate Results</a:t>
          </a:r>
          <a:endParaRPr lang="en-IN" dirty="0"/>
        </a:p>
      </dgm:t>
    </dgm:pt>
    <dgm:pt modelId="{7FE8AF36-00AA-4E9F-8DB5-49C2CAD825D5}" type="parTrans" cxnId="{8C531896-5A2B-428D-8481-3DA201BE9DD0}">
      <dgm:prSet/>
      <dgm:spPr/>
      <dgm:t>
        <a:bodyPr/>
        <a:lstStyle/>
        <a:p>
          <a:endParaRPr lang="en-IN"/>
        </a:p>
      </dgm:t>
    </dgm:pt>
    <dgm:pt modelId="{A9FDA867-8F6B-4FF4-9B22-03376CCF00C0}" type="sibTrans" cxnId="{8C531896-5A2B-428D-8481-3DA201BE9DD0}">
      <dgm:prSet/>
      <dgm:spPr/>
      <dgm:t>
        <a:bodyPr/>
        <a:lstStyle/>
        <a:p>
          <a:endParaRPr lang="en-IN"/>
        </a:p>
      </dgm:t>
    </dgm:pt>
    <dgm:pt modelId="{31F9C807-7A5F-4174-A260-C3B648864369}">
      <dgm:prSet/>
      <dgm:spPr/>
      <dgm:t>
        <a:bodyPr/>
        <a:lstStyle/>
        <a:p>
          <a:r>
            <a:rPr lang="en-IN" dirty="0" smtClean="0"/>
            <a:t>Another Learning Algorithm</a:t>
          </a:r>
          <a:endParaRPr lang="en-IN" dirty="0"/>
        </a:p>
      </dgm:t>
    </dgm:pt>
    <dgm:pt modelId="{90122B5D-F50F-4A09-BEC0-6D1A17BD0CA5}" type="parTrans" cxnId="{F7E506FC-CF2C-49DA-95FF-64F64681C356}">
      <dgm:prSet/>
      <dgm:spPr/>
      <dgm:t>
        <a:bodyPr/>
        <a:lstStyle/>
        <a:p>
          <a:endParaRPr lang="en-IN"/>
        </a:p>
      </dgm:t>
    </dgm:pt>
    <dgm:pt modelId="{44D94F0D-2BF5-4517-BF6E-6DD1BF68D747}" type="sibTrans" cxnId="{F7E506FC-CF2C-49DA-95FF-64F64681C356}">
      <dgm:prSet/>
      <dgm:spPr/>
      <dgm:t>
        <a:bodyPr/>
        <a:lstStyle/>
        <a:p>
          <a:endParaRPr lang="en-IN"/>
        </a:p>
      </dgm:t>
    </dgm:pt>
    <dgm:pt modelId="{22125E55-4DE8-400A-BE5B-A8527AF6A9BB}">
      <dgm:prSet/>
      <dgm:spPr/>
      <dgm:t>
        <a:bodyPr/>
        <a:lstStyle/>
        <a:p>
          <a:r>
            <a:rPr lang="en-IN" dirty="0" smtClean="0"/>
            <a:t>Training Data</a:t>
          </a:r>
          <a:endParaRPr lang="en-IN" dirty="0"/>
        </a:p>
      </dgm:t>
    </dgm:pt>
    <dgm:pt modelId="{1B471B67-7F81-449C-908E-918C7ADA00A7}" type="parTrans" cxnId="{0E5D132D-6DCE-4C92-9C9E-9B02B1E2113A}">
      <dgm:prSet/>
      <dgm:spPr/>
      <dgm:t>
        <a:bodyPr/>
        <a:lstStyle/>
        <a:p>
          <a:endParaRPr lang="en-IN"/>
        </a:p>
      </dgm:t>
    </dgm:pt>
    <dgm:pt modelId="{DF72E307-6748-4CC0-8822-3DB992DDC04D}" type="sibTrans" cxnId="{0E5D132D-6DCE-4C92-9C9E-9B02B1E2113A}">
      <dgm:prSet/>
      <dgm:spPr/>
      <dgm:t>
        <a:bodyPr/>
        <a:lstStyle/>
        <a:p>
          <a:endParaRPr lang="en-IN"/>
        </a:p>
      </dgm:t>
    </dgm:pt>
    <dgm:pt modelId="{2E40D90C-28C0-49FD-87C8-A371B7079F55}">
      <dgm:prSet/>
      <dgm:spPr/>
      <dgm:t>
        <a:bodyPr/>
        <a:lstStyle/>
        <a:p>
          <a:r>
            <a:rPr lang="en-IN" dirty="0" smtClean="0"/>
            <a:t>Testing Data</a:t>
          </a:r>
          <a:endParaRPr lang="en-IN" dirty="0"/>
        </a:p>
      </dgm:t>
    </dgm:pt>
    <dgm:pt modelId="{14A88843-2FC0-40EA-9708-2E6E33EFC707}" type="parTrans" cxnId="{F3D60085-375A-4858-B089-127A5EDDDB93}">
      <dgm:prSet/>
      <dgm:spPr/>
      <dgm:t>
        <a:bodyPr/>
        <a:lstStyle/>
        <a:p>
          <a:endParaRPr lang="en-IN"/>
        </a:p>
      </dgm:t>
    </dgm:pt>
    <dgm:pt modelId="{8C7BBFF9-A14C-448A-85B8-BEB66476F0A4}" type="sibTrans" cxnId="{F3D60085-375A-4858-B089-127A5EDDDB93}">
      <dgm:prSet/>
      <dgm:spPr/>
      <dgm:t>
        <a:bodyPr/>
        <a:lstStyle/>
        <a:p>
          <a:endParaRPr lang="en-IN"/>
        </a:p>
      </dgm:t>
    </dgm:pt>
    <dgm:pt modelId="{710EBEDA-8433-4425-BFE0-1A74ECB5276A}" type="pres">
      <dgm:prSet presAssocID="{8CBA785B-4BEC-4B7F-8532-EB338DA24804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C7F08840-5639-4A13-BF79-FB4D0C1C4E41}" type="pres">
      <dgm:prSet presAssocID="{26D0CA94-DDC6-4879-8557-2A76112B305A}" presName="node" presStyleLbl="node1" presStyleIdx="0" presStyleCnt="9" custScaleX="2000000" custScaleY="2000000" custLinFactX="-1900000" custLinFactY="4071323" custLinFactNeighborX="-1902788" custLinFactNeighborY="410000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F7BC04F-43BB-4914-84AD-31F4DF320A6E}" type="pres">
      <dgm:prSet presAssocID="{417DD073-5CFF-4687-86B3-F5E04252E90C}" presName="sibTrans" presStyleLbl="sibTrans2D1" presStyleIdx="0" presStyleCnt="8" custScaleX="166288" custScaleY="1863478" custLinFactX="700000" custLinFactY="9500000" custLinFactNeighborX="783247" custLinFactNeighborY="9536142"/>
      <dgm:spPr/>
      <dgm:t>
        <a:bodyPr/>
        <a:lstStyle/>
        <a:p>
          <a:endParaRPr lang="en-IN"/>
        </a:p>
      </dgm:t>
    </dgm:pt>
    <dgm:pt modelId="{B07EA36F-53B8-4A2F-9D29-475E5768E75A}" type="pres">
      <dgm:prSet presAssocID="{417DD073-5CFF-4687-86B3-F5E04252E90C}" presName="connectorText" presStyleLbl="sibTrans2D1" presStyleIdx="0" presStyleCnt="8"/>
      <dgm:spPr/>
      <dgm:t>
        <a:bodyPr/>
        <a:lstStyle/>
        <a:p>
          <a:endParaRPr lang="en-IN"/>
        </a:p>
      </dgm:t>
    </dgm:pt>
    <dgm:pt modelId="{08831491-B771-40A3-96B3-ECD1A2A38D76}" type="pres">
      <dgm:prSet presAssocID="{E15AC8CC-DFD6-4E20-A695-E652092AA9C7}" presName="node" presStyleLbl="node1" presStyleIdx="1" presStyleCnt="9" custScaleX="2000000" custScaleY="2000000" custLinFactX="-612301" custLinFactY="2058366" custLinFactNeighborX="-700000" custLinFactNeighborY="210000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79DB22A-D885-464D-9AEC-37A74DFABBCC}" type="pres">
      <dgm:prSet presAssocID="{F881B7AC-6B9D-4C63-954D-FFB02D6F06CE}" presName="sibTrans" presStyleLbl="sibTrans2D1" presStyleIdx="1" presStyleCnt="8" custScaleY="1758344"/>
      <dgm:spPr/>
      <dgm:t>
        <a:bodyPr/>
        <a:lstStyle/>
        <a:p>
          <a:endParaRPr lang="en-IN"/>
        </a:p>
      </dgm:t>
    </dgm:pt>
    <dgm:pt modelId="{D122999B-3703-4C53-B2CB-3FDF7C96A336}" type="pres">
      <dgm:prSet presAssocID="{F881B7AC-6B9D-4C63-954D-FFB02D6F06CE}" presName="connectorText" presStyleLbl="sibTrans2D1" presStyleIdx="1" presStyleCnt="8"/>
      <dgm:spPr/>
      <dgm:t>
        <a:bodyPr/>
        <a:lstStyle/>
        <a:p>
          <a:endParaRPr lang="en-IN"/>
        </a:p>
      </dgm:t>
    </dgm:pt>
    <dgm:pt modelId="{4A4B85D2-8236-46C8-815D-27269FD1397F}" type="pres">
      <dgm:prSet presAssocID="{8C59824F-4C22-4C51-A315-940242D120A9}" presName="node" presStyleLbl="node1" presStyleIdx="2" presStyleCnt="9" custScaleX="2000000" custScaleY="2000000" custLinFactX="600000" custLinFactY="65239" custLinFactNeighborX="610209" custLinFactNeighborY="10000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27C7F50-20FA-4AFC-B107-B9E513EAA320}" type="pres">
      <dgm:prSet presAssocID="{7F09976C-F999-4143-B850-1850A7C8CC7E}" presName="sibTrans" presStyleLbl="sibTrans2D1" presStyleIdx="2" presStyleCnt="8" custScaleY="1758344"/>
      <dgm:spPr/>
      <dgm:t>
        <a:bodyPr/>
        <a:lstStyle/>
        <a:p>
          <a:endParaRPr lang="en-IN"/>
        </a:p>
      </dgm:t>
    </dgm:pt>
    <dgm:pt modelId="{DAF5D699-2FB1-4510-9EA5-78E171FDF2A3}" type="pres">
      <dgm:prSet presAssocID="{7F09976C-F999-4143-B850-1850A7C8CC7E}" presName="connectorText" presStyleLbl="sibTrans2D1" presStyleIdx="2" presStyleCnt="8"/>
      <dgm:spPr/>
      <dgm:t>
        <a:bodyPr/>
        <a:lstStyle/>
        <a:p>
          <a:endParaRPr lang="en-IN"/>
        </a:p>
      </dgm:t>
    </dgm:pt>
    <dgm:pt modelId="{F22B266F-5FF7-4B31-8D68-318FE7C7DCA5}" type="pres">
      <dgm:prSet presAssocID="{4A3C3BB6-F1D5-4357-AAB1-28D01E83336D}" presName="node" presStyleLbl="node1" presStyleIdx="3" presStyleCnt="9" custScaleX="2000000" custScaleY="2000000" custLinFactX="600000" custLinFactY="2356345" custLinFactNeighborX="610209" custLinFactNeighborY="240000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9C0AFE8-BA13-445E-934B-3332BBD4B1CF}" type="pres">
      <dgm:prSet presAssocID="{6C702AFF-B4D2-41CF-BD2D-DA8B93D29234}" presName="sibTrans" presStyleLbl="sibTrans2D1" presStyleIdx="3" presStyleCnt="8" custScaleY="1758344"/>
      <dgm:spPr/>
      <dgm:t>
        <a:bodyPr/>
        <a:lstStyle/>
        <a:p>
          <a:endParaRPr lang="en-IN"/>
        </a:p>
      </dgm:t>
    </dgm:pt>
    <dgm:pt modelId="{077AE352-F8BC-4BE3-9121-90A48A383835}" type="pres">
      <dgm:prSet presAssocID="{6C702AFF-B4D2-41CF-BD2D-DA8B93D29234}" presName="connectorText" presStyleLbl="sibTrans2D1" presStyleIdx="3" presStyleCnt="8"/>
      <dgm:spPr/>
      <dgm:t>
        <a:bodyPr/>
        <a:lstStyle/>
        <a:p>
          <a:endParaRPr lang="en-IN"/>
        </a:p>
      </dgm:t>
    </dgm:pt>
    <dgm:pt modelId="{E9A21788-ECEE-46AE-96FC-52675CFA5E43}" type="pres">
      <dgm:prSet presAssocID="{73C1D27C-D0F5-4A08-A0C2-4982A33CB557}" presName="node" presStyleLbl="node1" presStyleIdx="4" presStyleCnt="9" custScaleX="2000000" custScaleY="2000000" custLinFactX="600000" custLinFactY="4483658" custLinFactNeighborX="610209" custLinFactNeighborY="450000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F1EF1CF-0C89-4B2E-A839-27AEBA9B81A2}" type="pres">
      <dgm:prSet presAssocID="{C0AFB1F8-EDC4-45D4-8C94-024666DE8B57}" presName="sibTrans" presStyleLbl="sibTrans2D1" presStyleIdx="4" presStyleCnt="8" custScaleY="1758344" custLinFactX="-128356" custLinFactY="200000" custLinFactNeighborX="-200000" custLinFactNeighborY="208817"/>
      <dgm:spPr/>
      <dgm:t>
        <a:bodyPr/>
        <a:lstStyle/>
        <a:p>
          <a:endParaRPr lang="en-IN"/>
        </a:p>
      </dgm:t>
    </dgm:pt>
    <dgm:pt modelId="{4FFE0359-EC39-4491-BEC7-00D1E72B2850}" type="pres">
      <dgm:prSet presAssocID="{C0AFB1F8-EDC4-45D4-8C94-024666DE8B57}" presName="connectorText" presStyleLbl="sibTrans2D1" presStyleIdx="4" presStyleCnt="8"/>
      <dgm:spPr/>
      <dgm:t>
        <a:bodyPr/>
        <a:lstStyle/>
        <a:p>
          <a:endParaRPr lang="en-IN"/>
        </a:p>
      </dgm:t>
    </dgm:pt>
    <dgm:pt modelId="{0B01C38F-719A-484C-9D79-163805344F13}" type="pres">
      <dgm:prSet presAssocID="{8838C26B-A2CF-40CC-88E8-639CB0434E85}" presName="node" presStyleLbl="node1" presStyleIdx="5" presStyleCnt="9" custScaleX="2000000" custScaleY="2000000" custLinFactX="2273555" custLinFactY="2323892" custLinFactNeighborX="2300000" custLinFactNeighborY="240000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1192983-6776-42E0-B57D-05C467CA73AA}" type="pres">
      <dgm:prSet presAssocID="{A9FDA867-8F6B-4FF4-9B22-03376CCF00C0}" presName="sibTrans" presStyleLbl="sibTrans2D1" presStyleIdx="5" presStyleCnt="8" custScaleY="1758344"/>
      <dgm:spPr/>
      <dgm:t>
        <a:bodyPr/>
        <a:lstStyle/>
        <a:p>
          <a:endParaRPr lang="en-IN"/>
        </a:p>
      </dgm:t>
    </dgm:pt>
    <dgm:pt modelId="{E3AA964E-99A0-4A23-875F-7FB63AD364D3}" type="pres">
      <dgm:prSet presAssocID="{A9FDA867-8F6B-4FF4-9B22-03376CCF00C0}" presName="connectorText" presStyleLbl="sibTrans2D1" presStyleIdx="5" presStyleCnt="8"/>
      <dgm:spPr/>
      <dgm:t>
        <a:bodyPr/>
        <a:lstStyle/>
        <a:p>
          <a:endParaRPr lang="en-IN"/>
        </a:p>
      </dgm:t>
    </dgm:pt>
    <dgm:pt modelId="{961EEF7C-8DE9-469A-9095-916D172D33AD}" type="pres">
      <dgm:prSet presAssocID="{31F9C807-7A5F-4174-A260-C3B648864369}" presName="node" presStyleLbl="node1" presStyleIdx="6" presStyleCnt="9" custScaleX="2000000" custScaleY="2000000" custLinFactX="2273555" custLinFactY="-3786834" custLinFactNeighborX="2300000" custLinFactNeighborY="-380000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6A7ED7D-93BE-47B7-9919-E336170FAA16}" type="pres">
      <dgm:prSet presAssocID="{44D94F0D-2BF5-4517-BF6E-6DD1BF68D747}" presName="sibTrans" presStyleLbl="sibTrans2D1" presStyleIdx="6" presStyleCnt="8" custAng="1422324" custScaleX="53713" custScaleY="2000000" custLinFactY="-3411623" custLinFactNeighborX="64320" custLinFactNeighborY="-3500000"/>
      <dgm:spPr/>
      <dgm:t>
        <a:bodyPr/>
        <a:lstStyle/>
        <a:p>
          <a:endParaRPr lang="en-IN"/>
        </a:p>
      </dgm:t>
    </dgm:pt>
    <dgm:pt modelId="{553269D6-1CBC-40D6-9FD4-43EBBA820463}" type="pres">
      <dgm:prSet presAssocID="{44D94F0D-2BF5-4517-BF6E-6DD1BF68D747}" presName="connectorText" presStyleLbl="sibTrans2D1" presStyleIdx="6" presStyleCnt="8"/>
      <dgm:spPr/>
      <dgm:t>
        <a:bodyPr/>
        <a:lstStyle/>
        <a:p>
          <a:endParaRPr lang="en-IN"/>
        </a:p>
      </dgm:t>
    </dgm:pt>
    <dgm:pt modelId="{71D2F9C3-86C4-47DD-AEB7-8D92614CFB94}" type="pres">
      <dgm:prSet presAssocID="{22125E55-4DE8-400A-BE5B-A8527AF6A9BB}" presName="node" presStyleLbl="node1" presStyleIdx="7" presStyleCnt="9" custScaleX="2000000" custScaleY="2000000" custLinFactX="-1200000" custLinFactY="-5616387" custLinFactNeighborX="-1233416" custLinFactNeighborY="-570000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0971B3D-BB40-4F72-AEEF-AD90E23970EB}" type="pres">
      <dgm:prSet presAssocID="{DF72E307-6748-4CC0-8822-3DB992DDC04D}" presName="sibTrans" presStyleLbl="sibTrans2D1" presStyleIdx="7" presStyleCnt="8" custAng="16067550" custScaleX="109732" custScaleY="1792210" custLinFactX="100000" custLinFactY="-2454413" custLinFactNeighborX="165517" custLinFactNeighborY="-2500000"/>
      <dgm:spPr/>
      <dgm:t>
        <a:bodyPr/>
        <a:lstStyle/>
        <a:p>
          <a:endParaRPr lang="en-IN"/>
        </a:p>
      </dgm:t>
    </dgm:pt>
    <dgm:pt modelId="{C8F50DD8-2A90-4931-BF88-2287A82F78B7}" type="pres">
      <dgm:prSet presAssocID="{DF72E307-6748-4CC0-8822-3DB992DDC04D}" presName="connectorText" presStyleLbl="sibTrans2D1" presStyleIdx="7" presStyleCnt="8"/>
      <dgm:spPr/>
      <dgm:t>
        <a:bodyPr/>
        <a:lstStyle/>
        <a:p>
          <a:endParaRPr lang="en-IN"/>
        </a:p>
      </dgm:t>
    </dgm:pt>
    <dgm:pt modelId="{EF91D4F9-E1E7-4075-B241-F03EC593B136}" type="pres">
      <dgm:prSet presAssocID="{2E40D90C-28C0-49FD-87C8-A371B7079F55}" presName="node" presStyleLbl="node1" presStyleIdx="8" presStyleCnt="9" custScaleX="2000000" custScaleY="2000000" custLinFactX="-1203485" custLinFactY="-3333899" custLinFactNeighborX="-1300000" custLinFactNeighborY="-340000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8F25B58A-C331-417E-A230-12846017BE32}" type="presOf" srcId="{4A3C3BB6-F1D5-4357-AAB1-28D01E83336D}" destId="{F22B266F-5FF7-4B31-8D68-318FE7C7DCA5}" srcOrd="0" destOrd="0" presId="urn:microsoft.com/office/officeart/2005/8/layout/process2"/>
    <dgm:cxn modelId="{D066F8AA-7D0A-4A19-93EE-5FF2F74EAC60}" type="presOf" srcId="{31F9C807-7A5F-4174-A260-C3B648864369}" destId="{961EEF7C-8DE9-469A-9095-916D172D33AD}" srcOrd="0" destOrd="0" presId="urn:microsoft.com/office/officeart/2005/8/layout/process2"/>
    <dgm:cxn modelId="{1095AEAD-1D7D-4CBC-800E-7A165FBCFBC0}" type="presOf" srcId="{DF72E307-6748-4CC0-8822-3DB992DDC04D}" destId="{C8F50DD8-2A90-4931-BF88-2287A82F78B7}" srcOrd="1" destOrd="0" presId="urn:microsoft.com/office/officeart/2005/8/layout/process2"/>
    <dgm:cxn modelId="{D9B016A1-17E4-4382-98FC-97DF0F1B9069}" srcId="{8CBA785B-4BEC-4B7F-8532-EB338DA24804}" destId="{E15AC8CC-DFD6-4E20-A695-E652092AA9C7}" srcOrd="1" destOrd="0" parTransId="{4E73F226-1436-44A6-87DE-1CD17543873B}" sibTransId="{F881B7AC-6B9D-4C63-954D-FFB02D6F06CE}"/>
    <dgm:cxn modelId="{A33D20CB-3492-43DC-B112-6F6E6A024DCC}" srcId="{8CBA785B-4BEC-4B7F-8532-EB338DA24804}" destId="{73C1D27C-D0F5-4A08-A0C2-4982A33CB557}" srcOrd="4" destOrd="0" parTransId="{AAC8A4AF-7598-48A5-8D7D-E69EDFF18152}" sibTransId="{C0AFB1F8-EDC4-45D4-8C94-024666DE8B57}"/>
    <dgm:cxn modelId="{8C531896-5A2B-428D-8481-3DA201BE9DD0}" srcId="{8CBA785B-4BEC-4B7F-8532-EB338DA24804}" destId="{8838C26B-A2CF-40CC-88E8-639CB0434E85}" srcOrd="5" destOrd="0" parTransId="{7FE8AF36-00AA-4E9F-8DB5-49C2CAD825D5}" sibTransId="{A9FDA867-8F6B-4FF4-9B22-03376CCF00C0}"/>
    <dgm:cxn modelId="{A9607EAB-0229-4CB5-88CF-650D3FAD75AA}" type="presOf" srcId="{F881B7AC-6B9D-4C63-954D-FFB02D6F06CE}" destId="{D122999B-3703-4C53-B2CB-3FDF7C96A336}" srcOrd="1" destOrd="0" presId="urn:microsoft.com/office/officeart/2005/8/layout/process2"/>
    <dgm:cxn modelId="{61F345BE-EDEC-4BED-86D8-19BB11264C71}" type="presOf" srcId="{7F09976C-F999-4143-B850-1850A7C8CC7E}" destId="{DAF5D699-2FB1-4510-9EA5-78E171FDF2A3}" srcOrd="1" destOrd="0" presId="urn:microsoft.com/office/officeart/2005/8/layout/process2"/>
    <dgm:cxn modelId="{CC4652DF-A3F9-4145-9F05-DD24DDC03B73}" type="presOf" srcId="{6C702AFF-B4D2-41CF-BD2D-DA8B93D29234}" destId="{49C0AFE8-BA13-445E-934B-3332BBD4B1CF}" srcOrd="0" destOrd="0" presId="urn:microsoft.com/office/officeart/2005/8/layout/process2"/>
    <dgm:cxn modelId="{F7E506FC-CF2C-49DA-95FF-64F64681C356}" srcId="{8CBA785B-4BEC-4B7F-8532-EB338DA24804}" destId="{31F9C807-7A5F-4174-A260-C3B648864369}" srcOrd="6" destOrd="0" parTransId="{90122B5D-F50F-4A09-BEC0-6D1A17BD0CA5}" sibTransId="{44D94F0D-2BF5-4517-BF6E-6DD1BF68D747}"/>
    <dgm:cxn modelId="{BB304615-2D61-4476-8A3B-D69FAFCDDCC9}" type="presOf" srcId="{E15AC8CC-DFD6-4E20-A695-E652092AA9C7}" destId="{08831491-B771-40A3-96B3-ECD1A2A38D76}" srcOrd="0" destOrd="0" presId="urn:microsoft.com/office/officeart/2005/8/layout/process2"/>
    <dgm:cxn modelId="{3E04964F-08FD-47D2-BEEF-7B9BC45628AA}" type="presOf" srcId="{44D94F0D-2BF5-4517-BF6E-6DD1BF68D747}" destId="{553269D6-1CBC-40D6-9FD4-43EBBA820463}" srcOrd="1" destOrd="0" presId="urn:microsoft.com/office/officeart/2005/8/layout/process2"/>
    <dgm:cxn modelId="{CFE27D66-EA3F-463C-8FD8-2F524CE72C09}" type="presOf" srcId="{6C702AFF-B4D2-41CF-BD2D-DA8B93D29234}" destId="{077AE352-F8BC-4BE3-9121-90A48A383835}" srcOrd="1" destOrd="0" presId="urn:microsoft.com/office/officeart/2005/8/layout/process2"/>
    <dgm:cxn modelId="{31DFA60C-ED58-4B4D-800C-0CDA18535AC2}" type="presOf" srcId="{417DD073-5CFF-4687-86B3-F5E04252E90C}" destId="{2F7BC04F-43BB-4914-84AD-31F4DF320A6E}" srcOrd="0" destOrd="0" presId="urn:microsoft.com/office/officeart/2005/8/layout/process2"/>
    <dgm:cxn modelId="{D0090EDE-9746-41C3-88C5-5B67F47E3AF4}" type="presOf" srcId="{DF72E307-6748-4CC0-8822-3DB992DDC04D}" destId="{60971B3D-BB40-4F72-AEEF-AD90E23970EB}" srcOrd="0" destOrd="0" presId="urn:microsoft.com/office/officeart/2005/8/layout/process2"/>
    <dgm:cxn modelId="{82D590C9-6F6C-47D9-B965-E4A7ECC8CA3F}" type="presOf" srcId="{C0AFB1F8-EDC4-45D4-8C94-024666DE8B57}" destId="{AF1EF1CF-0C89-4B2E-A839-27AEBA9B81A2}" srcOrd="0" destOrd="0" presId="urn:microsoft.com/office/officeart/2005/8/layout/process2"/>
    <dgm:cxn modelId="{F3D60085-375A-4858-B089-127A5EDDDB93}" srcId="{8CBA785B-4BEC-4B7F-8532-EB338DA24804}" destId="{2E40D90C-28C0-49FD-87C8-A371B7079F55}" srcOrd="8" destOrd="0" parTransId="{14A88843-2FC0-40EA-9708-2E6E33EFC707}" sibTransId="{8C7BBFF9-A14C-448A-85B8-BEB66476F0A4}"/>
    <dgm:cxn modelId="{4407958A-0646-4794-9933-D37D4861E041}" type="presOf" srcId="{8C59824F-4C22-4C51-A315-940242D120A9}" destId="{4A4B85D2-8236-46C8-815D-27269FD1397F}" srcOrd="0" destOrd="0" presId="urn:microsoft.com/office/officeart/2005/8/layout/process2"/>
    <dgm:cxn modelId="{9C628886-FDEB-4B47-B539-6C61EDD5E6DA}" srcId="{8CBA785B-4BEC-4B7F-8532-EB338DA24804}" destId="{4A3C3BB6-F1D5-4357-AAB1-28D01E83336D}" srcOrd="3" destOrd="0" parTransId="{E7ACA203-1ED1-48E6-9A82-8B8DD1F4E3D0}" sibTransId="{6C702AFF-B4D2-41CF-BD2D-DA8B93D29234}"/>
    <dgm:cxn modelId="{E068D001-6064-42FC-939B-0A851942F4AA}" type="presOf" srcId="{A9FDA867-8F6B-4FF4-9B22-03376CCF00C0}" destId="{A1192983-6776-42E0-B57D-05C467CA73AA}" srcOrd="0" destOrd="0" presId="urn:microsoft.com/office/officeart/2005/8/layout/process2"/>
    <dgm:cxn modelId="{7EF3DF45-7798-44DD-9037-595C315CF5DC}" srcId="{8CBA785B-4BEC-4B7F-8532-EB338DA24804}" destId="{26D0CA94-DDC6-4879-8557-2A76112B305A}" srcOrd="0" destOrd="0" parTransId="{FC6BA19C-E7BD-4995-9C95-D399BDA8C19F}" sibTransId="{417DD073-5CFF-4687-86B3-F5E04252E90C}"/>
    <dgm:cxn modelId="{20808F9C-57DC-4E4D-8F52-4308D06E05B1}" type="presOf" srcId="{417DD073-5CFF-4687-86B3-F5E04252E90C}" destId="{B07EA36F-53B8-4A2F-9D29-475E5768E75A}" srcOrd="1" destOrd="0" presId="urn:microsoft.com/office/officeart/2005/8/layout/process2"/>
    <dgm:cxn modelId="{F9798D96-1CB6-445A-AE1F-B1319B67C121}" type="presOf" srcId="{44D94F0D-2BF5-4517-BF6E-6DD1BF68D747}" destId="{56A7ED7D-93BE-47B7-9919-E336170FAA16}" srcOrd="0" destOrd="0" presId="urn:microsoft.com/office/officeart/2005/8/layout/process2"/>
    <dgm:cxn modelId="{50656A3E-22DB-4DDC-9E4D-0F106865E02A}" type="presOf" srcId="{7F09976C-F999-4143-B850-1850A7C8CC7E}" destId="{427C7F50-20FA-4AFC-B107-B9E513EAA320}" srcOrd="0" destOrd="0" presId="urn:microsoft.com/office/officeart/2005/8/layout/process2"/>
    <dgm:cxn modelId="{0E5D132D-6DCE-4C92-9C9E-9B02B1E2113A}" srcId="{8CBA785B-4BEC-4B7F-8532-EB338DA24804}" destId="{22125E55-4DE8-400A-BE5B-A8527AF6A9BB}" srcOrd="7" destOrd="0" parTransId="{1B471B67-7F81-449C-908E-918C7ADA00A7}" sibTransId="{DF72E307-6748-4CC0-8822-3DB992DDC04D}"/>
    <dgm:cxn modelId="{34CB51D9-3BF1-428B-B60B-AA4A29C9AA8F}" type="presOf" srcId="{22125E55-4DE8-400A-BE5B-A8527AF6A9BB}" destId="{71D2F9C3-86C4-47DD-AEB7-8D92614CFB94}" srcOrd="0" destOrd="0" presId="urn:microsoft.com/office/officeart/2005/8/layout/process2"/>
    <dgm:cxn modelId="{A63E14A2-1A71-4B8B-B429-E4CCF44FBB94}" type="presOf" srcId="{F881B7AC-6B9D-4C63-954D-FFB02D6F06CE}" destId="{A79DB22A-D885-464D-9AEC-37A74DFABBCC}" srcOrd="0" destOrd="0" presId="urn:microsoft.com/office/officeart/2005/8/layout/process2"/>
    <dgm:cxn modelId="{4A739CE1-3C3B-4253-9AE4-F3977A7DCB55}" type="presOf" srcId="{C0AFB1F8-EDC4-45D4-8C94-024666DE8B57}" destId="{4FFE0359-EC39-4491-BEC7-00D1E72B2850}" srcOrd="1" destOrd="0" presId="urn:microsoft.com/office/officeart/2005/8/layout/process2"/>
    <dgm:cxn modelId="{0EA63D51-AEBD-4E2B-BA3E-F2B874662818}" type="presOf" srcId="{2E40D90C-28C0-49FD-87C8-A371B7079F55}" destId="{EF91D4F9-E1E7-4075-B241-F03EC593B136}" srcOrd="0" destOrd="0" presId="urn:microsoft.com/office/officeart/2005/8/layout/process2"/>
    <dgm:cxn modelId="{420FD7FF-B8FA-41D9-9CF9-52AEA9B7F70B}" srcId="{8CBA785B-4BEC-4B7F-8532-EB338DA24804}" destId="{8C59824F-4C22-4C51-A315-940242D120A9}" srcOrd="2" destOrd="0" parTransId="{9D3B8FB6-6ECC-42B9-B46D-35FEC783ED94}" sibTransId="{7F09976C-F999-4143-B850-1850A7C8CC7E}"/>
    <dgm:cxn modelId="{EF84F065-4CC1-41F7-947A-C0C0C884C386}" type="presOf" srcId="{8CBA785B-4BEC-4B7F-8532-EB338DA24804}" destId="{710EBEDA-8433-4425-BFE0-1A74ECB5276A}" srcOrd="0" destOrd="0" presId="urn:microsoft.com/office/officeart/2005/8/layout/process2"/>
    <dgm:cxn modelId="{5E7A819C-7AD6-4463-9B05-E6355F1E2016}" type="presOf" srcId="{A9FDA867-8F6B-4FF4-9B22-03376CCF00C0}" destId="{E3AA964E-99A0-4A23-875F-7FB63AD364D3}" srcOrd="1" destOrd="0" presId="urn:microsoft.com/office/officeart/2005/8/layout/process2"/>
    <dgm:cxn modelId="{211D8B3B-0812-4DD9-B2A1-E556BED30CF6}" type="presOf" srcId="{8838C26B-A2CF-40CC-88E8-639CB0434E85}" destId="{0B01C38F-719A-484C-9D79-163805344F13}" srcOrd="0" destOrd="0" presId="urn:microsoft.com/office/officeart/2005/8/layout/process2"/>
    <dgm:cxn modelId="{5CAD2C08-33EB-4B0B-B190-8039DBC5742D}" type="presOf" srcId="{73C1D27C-D0F5-4A08-A0C2-4982A33CB557}" destId="{E9A21788-ECEE-46AE-96FC-52675CFA5E43}" srcOrd="0" destOrd="0" presId="urn:microsoft.com/office/officeart/2005/8/layout/process2"/>
    <dgm:cxn modelId="{1D48C801-4479-43AA-BA63-CE4DCF3C6031}" type="presOf" srcId="{26D0CA94-DDC6-4879-8557-2A76112B305A}" destId="{C7F08840-5639-4A13-BF79-FB4D0C1C4E41}" srcOrd="0" destOrd="0" presId="urn:microsoft.com/office/officeart/2005/8/layout/process2"/>
    <dgm:cxn modelId="{BCBADB56-8207-446C-87AC-F36769134F90}" type="presParOf" srcId="{710EBEDA-8433-4425-BFE0-1A74ECB5276A}" destId="{C7F08840-5639-4A13-BF79-FB4D0C1C4E41}" srcOrd="0" destOrd="0" presId="urn:microsoft.com/office/officeart/2005/8/layout/process2"/>
    <dgm:cxn modelId="{E2C31206-8031-4555-81E5-55E798054BDD}" type="presParOf" srcId="{710EBEDA-8433-4425-BFE0-1A74ECB5276A}" destId="{2F7BC04F-43BB-4914-84AD-31F4DF320A6E}" srcOrd="1" destOrd="0" presId="urn:microsoft.com/office/officeart/2005/8/layout/process2"/>
    <dgm:cxn modelId="{B1ABD732-7C72-497B-A61E-6524C7384424}" type="presParOf" srcId="{2F7BC04F-43BB-4914-84AD-31F4DF320A6E}" destId="{B07EA36F-53B8-4A2F-9D29-475E5768E75A}" srcOrd="0" destOrd="0" presId="urn:microsoft.com/office/officeart/2005/8/layout/process2"/>
    <dgm:cxn modelId="{C9ECC4D9-414A-40BC-B23A-0935A2A13063}" type="presParOf" srcId="{710EBEDA-8433-4425-BFE0-1A74ECB5276A}" destId="{08831491-B771-40A3-96B3-ECD1A2A38D76}" srcOrd="2" destOrd="0" presId="urn:microsoft.com/office/officeart/2005/8/layout/process2"/>
    <dgm:cxn modelId="{BCCB039A-EA50-476F-ADCE-21BD6D4F10EE}" type="presParOf" srcId="{710EBEDA-8433-4425-BFE0-1A74ECB5276A}" destId="{A79DB22A-D885-464D-9AEC-37A74DFABBCC}" srcOrd="3" destOrd="0" presId="urn:microsoft.com/office/officeart/2005/8/layout/process2"/>
    <dgm:cxn modelId="{2CC2057E-A9A6-4086-983A-8502B3D68534}" type="presParOf" srcId="{A79DB22A-D885-464D-9AEC-37A74DFABBCC}" destId="{D122999B-3703-4C53-B2CB-3FDF7C96A336}" srcOrd="0" destOrd="0" presId="urn:microsoft.com/office/officeart/2005/8/layout/process2"/>
    <dgm:cxn modelId="{4F6BD207-C8D7-4480-8247-954676678008}" type="presParOf" srcId="{710EBEDA-8433-4425-BFE0-1A74ECB5276A}" destId="{4A4B85D2-8236-46C8-815D-27269FD1397F}" srcOrd="4" destOrd="0" presId="urn:microsoft.com/office/officeart/2005/8/layout/process2"/>
    <dgm:cxn modelId="{A1516B61-EBEB-49A2-8EDC-27E66F6B249C}" type="presParOf" srcId="{710EBEDA-8433-4425-BFE0-1A74ECB5276A}" destId="{427C7F50-20FA-4AFC-B107-B9E513EAA320}" srcOrd="5" destOrd="0" presId="urn:microsoft.com/office/officeart/2005/8/layout/process2"/>
    <dgm:cxn modelId="{05AC7D50-7AB6-4C46-A3A2-6D2E32DDC4AC}" type="presParOf" srcId="{427C7F50-20FA-4AFC-B107-B9E513EAA320}" destId="{DAF5D699-2FB1-4510-9EA5-78E171FDF2A3}" srcOrd="0" destOrd="0" presId="urn:microsoft.com/office/officeart/2005/8/layout/process2"/>
    <dgm:cxn modelId="{080F8661-1448-412D-87E2-BC0FDAEC5E60}" type="presParOf" srcId="{710EBEDA-8433-4425-BFE0-1A74ECB5276A}" destId="{F22B266F-5FF7-4B31-8D68-318FE7C7DCA5}" srcOrd="6" destOrd="0" presId="urn:microsoft.com/office/officeart/2005/8/layout/process2"/>
    <dgm:cxn modelId="{2324FC6D-371D-48C5-88AA-8ABE0590C05D}" type="presParOf" srcId="{710EBEDA-8433-4425-BFE0-1A74ECB5276A}" destId="{49C0AFE8-BA13-445E-934B-3332BBD4B1CF}" srcOrd="7" destOrd="0" presId="urn:microsoft.com/office/officeart/2005/8/layout/process2"/>
    <dgm:cxn modelId="{086D77D5-EFE1-4D7E-81F0-6C7FF6502ABA}" type="presParOf" srcId="{49C0AFE8-BA13-445E-934B-3332BBD4B1CF}" destId="{077AE352-F8BC-4BE3-9121-90A48A383835}" srcOrd="0" destOrd="0" presId="urn:microsoft.com/office/officeart/2005/8/layout/process2"/>
    <dgm:cxn modelId="{D084D37B-8AF6-4D5C-B6CF-473F55739A62}" type="presParOf" srcId="{710EBEDA-8433-4425-BFE0-1A74ECB5276A}" destId="{E9A21788-ECEE-46AE-96FC-52675CFA5E43}" srcOrd="8" destOrd="0" presId="urn:microsoft.com/office/officeart/2005/8/layout/process2"/>
    <dgm:cxn modelId="{8B60A157-B4C9-464F-9A5C-9D3271479473}" type="presParOf" srcId="{710EBEDA-8433-4425-BFE0-1A74ECB5276A}" destId="{AF1EF1CF-0C89-4B2E-A839-27AEBA9B81A2}" srcOrd="9" destOrd="0" presId="urn:microsoft.com/office/officeart/2005/8/layout/process2"/>
    <dgm:cxn modelId="{4821DB0E-F442-440E-9A0E-0A997DB511AE}" type="presParOf" srcId="{AF1EF1CF-0C89-4B2E-A839-27AEBA9B81A2}" destId="{4FFE0359-EC39-4491-BEC7-00D1E72B2850}" srcOrd="0" destOrd="0" presId="urn:microsoft.com/office/officeart/2005/8/layout/process2"/>
    <dgm:cxn modelId="{49B54868-206A-4CCE-BA9A-240CC697C8F8}" type="presParOf" srcId="{710EBEDA-8433-4425-BFE0-1A74ECB5276A}" destId="{0B01C38F-719A-484C-9D79-163805344F13}" srcOrd="10" destOrd="0" presId="urn:microsoft.com/office/officeart/2005/8/layout/process2"/>
    <dgm:cxn modelId="{E0F00241-0D8E-4E2A-9C1C-789DC752E87B}" type="presParOf" srcId="{710EBEDA-8433-4425-BFE0-1A74ECB5276A}" destId="{A1192983-6776-42E0-B57D-05C467CA73AA}" srcOrd="11" destOrd="0" presId="urn:microsoft.com/office/officeart/2005/8/layout/process2"/>
    <dgm:cxn modelId="{4EBC6EBB-2C6F-4468-B952-C795AE62B7BD}" type="presParOf" srcId="{A1192983-6776-42E0-B57D-05C467CA73AA}" destId="{E3AA964E-99A0-4A23-875F-7FB63AD364D3}" srcOrd="0" destOrd="0" presId="urn:microsoft.com/office/officeart/2005/8/layout/process2"/>
    <dgm:cxn modelId="{6493E46F-60FC-46BE-A73C-C9D79B2A87E0}" type="presParOf" srcId="{710EBEDA-8433-4425-BFE0-1A74ECB5276A}" destId="{961EEF7C-8DE9-469A-9095-916D172D33AD}" srcOrd="12" destOrd="0" presId="urn:microsoft.com/office/officeart/2005/8/layout/process2"/>
    <dgm:cxn modelId="{D318F8BD-E271-497D-81C2-5372F4B95EB1}" type="presParOf" srcId="{710EBEDA-8433-4425-BFE0-1A74ECB5276A}" destId="{56A7ED7D-93BE-47B7-9919-E336170FAA16}" srcOrd="13" destOrd="0" presId="urn:microsoft.com/office/officeart/2005/8/layout/process2"/>
    <dgm:cxn modelId="{4BA5ABE6-FB3B-4193-8D40-3E924AE05509}" type="presParOf" srcId="{56A7ED7D-93BE-47B7-9919-E336170FAA16}" destId="{553269D6-1CBC-40D6-9FD4-43EBBA820463}" srcOrd="0" destOrd="0" presId="urn:microsoft.com/office/officeart/2005/8/layout/process2"/>
    <dgm:cxn modelId="{FAB8C045-1962-4103-9B23-4E928BB4235E}" type="presParOf" srcId="{710EBEDA-8433-4425-BFE0-1A74ECB5276A}" destId="{71D2F9C3-86C4-47DD-AEB7-8D92614CFB94}" srcOrd="14" destOrd="0" presId="urn:microsoft.com/office/officeart/2005/8/layout/process2"/>
    <dgm:cxn modelId="{F6F367DD-142B-47AB-B47E-B4A8B05CFB7F}" type="presParOf" srcId="{710EBEDA-8433-4425-BFE0-1A74ECB5276A}" destId="{60971B3D-BB40-4F72-AEEF-AD90E23970EB}" srcOrd="15" destOrd="0" presId="urn:microsoft.com/office/officeart/2005/8/layout/process2"/>
    <dgm:cxn modelId="{44BD4734-3171-429A-BC08-8B4AAB62B3C7}" type="presParOf" srcId="{60971B3D-BB40-4F72-AEEF-AD90E23970EB}" destId="{C8F50DD8-2A90-4931-BF88-2287A82F78B7}" srcOrd="0" destOrd="0" presId="urn:microsoft.com/office/officeart/2005/8/layout/process2"/>
    <dgm:cxn modelId="{BFB17547-5992-474E-9A8B-125A20B57594}" type="presParOf" srcId="{710EBEDA-8433-4425-BFE0-1A74ECB5276A}" destId="{EF91D4F9-E1E7-4075-B241-F03EC593B136}" srcOrd="1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BA785B-4BEC-4B7F-8532-EB338DA24804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6D0CA94-DDC6-4879-8557-2A76112B305A}">
      <dgm:prSet/>
      <dgm:spPr/>
      <dgm:t>
        <a:bodyPr/>
        <a:lstStyle/>
        <a:p>
          <a:r>
            <a:rPr lang="en-IN" dirty="0" smtClean="0"/>
            <a:t>Historical Stock Data</a:t>
          </a:r>
        </a:p>
      </dgm:t>
    </dgm:pt>
    <dgm:pt modelId="{FC6BA19C-E7BD-4995-9C95-D399BDA8C19F}" type="parTrans" cxnId="{7EF3DF45-7798-44DD-9037-595C315CF5DC}">
      <dgm:prSet/>
      <dgm:spPr/>
      <dgm:t>
        <a:bodyPr/>
        <a:lstStyle/>
        <a:p>
          <a:endParaRPr lang="en-IN"/>
        </a:p>
      </dgm:t>
    </dgm:pt>
    <dgm:pt modelId="{417DD073-5CFF-4687-86B3-F5E04252E90C}" type="sibTrans" cxnId="{7EF3DF45-7798-44DD-9037-595C315CF5DC}">
      <dgm:prSet/>
      <dgm:spPr/>
      <dgm:t>
        <a:bodyPr/>
        <a:lstStyle/>
        <a:p>
          <a:endParaRPr lang="en-IN"/>
        </a:p>
      </dgm:t>
    </dgm:pt>
    <dgm:pt modelId="{E15AC8CC-DFD6-4E20-A695-E652092AA9C7}">
      <dgm:prSet/>
      <dgm:spPr/>
      <dgm:t>
        <a:bodyPr/>
        <a:lstStyle/>
        <a:p>
          <a:r>
            <a:rPr lang="en-IN" dirty="0" smtClean="0"/>
            <a:t>Data Processing</a:t>
          </a:r>
          <a:endParaRPr lang="en-IN" dirty="0"/>
        </a:p>
      </dgm:t>
    </dgm:pt>
    <dgm:pt modelId="{4E73F226-1436-44A6-87DE-1CD17543873B}" type="parTrans" cxnId="{D9B016A1-17E4-4382-98FC-97DF0F1B9069}">
      <dgm:prSet/>
      <dgm:spPr/>
      <dgm:t>
        <a:bodyPr/>
        <a:lstStyle/>
        <a:p>
          <a:endParaRPr lang="en-IN"/>
        </a:p>
      </dgm:t>
    </dgm:pt>
    <dgm:pt modelId="{F881B7AC-6B9D-4C63-954D-FFB02D6F06CE}" type="sibTrans" cxnId="{D9B016A1-17E4-4382-98FC-97DF0F1B9069}">
      <dgm:prSet/>
      <dgm:spPr/>
      <dgm:t>
        <a:bodyPr/>
        <a:lstStyle/>
        <a:p>
          <a:endParaRPr lang="en-IN"/>
        </a:p>
      </dgm:t>
    </dgm:pt>
    <dgm:pt modelId="{8C59824F-4C22-4C51-A315-940242D120A9}">
      <dgm:prSet/>
      <dgm:spPr/>
      <dgm:t>
        <a:bodyPr/>
        <a:lstStyle/>
        <a:p>
          <a:r>
            <a:rPr lang="en-IN" dirty="0" smtClean="0"/>
            <a:t>Attribute Selection</a:t>
          </a:r>
          <a:br>
            <a:rPr lang="en-IN" dirty="0" smtClean="0"/>
          </a:br>
          <a:r>
            <a:rPr lang="en-IN" dirty="0" err="1" smtClean="0"/>
            <a:t>Open,High,Low</a:t>
          </a:r>
          <a:r>
            <a:rPr lang="en-IN" dirty="0" smtClean="0"/>
            <a:t>,</a:t>
          </a:r>
        </a:p>
        <a:p>
          <a:r>
            <a:rPr lang="en-IN" dirty="0" err="1" smtClean="0"/>
            <a:t>Close,Volume</a:t>
          </a:r>
          <a:endParaRPr lang="en-IN" dirty="0"/>
        </a:p>
      </dgm:t>
    </dgm:pt>
    <dgm:pt modelId="{9D3B8FB6-6ECC-42B9-B46D-35FEC783ED94}" type="parTrans" cxnId="{420FD7FF-B8FA-41D9-9CF9-52AEA9B7F70B}">
      <dgm:prSet/>
      <dgm:spPr/>
      <dgm:t>
        <a:bodyPr/>
        <a:lstStyle/>
        <a:p>
          <a:endParaRPr lang="en-IN"/>
        </a:p>
      </dgm:t>
    </dgm:pt>
    <dgm:pt modelId="{7F09976C-F999-4143-B850-1850A7C8CC7E}" type="sibTrans" cxnId="{420FD7FF-B8FA-41D9-9CF9-52AEA9B7F70B}">
      <dgm:prSet/>
      <dgm:spPr/>
      <dgm:t>
        <a:bodyPr/>
        <a:lstStyle/>
        <a:p>
          <a:endParaRPr lang="en-IN"/>
        </a:p>
      </dgm:t>
    </dgm:pt>
    <dgm:pt modelId="{4A3C3BB6-F1D5-4357-AAB1-28D01E83336D}">
      <dgm:prSet/>
      <dgm:spPr/>
      <dgm:t>
        <a:bodyPr/>
        <a:lstStyle/>
        <a:p>
          <a:r>
            <a:rPr lang="en-IN" dirty="0" smtClean="0"/>
            <a:t>SVM Algorithm </a:t>
          </a:r>
          <a:br>
            <a:rPr lang="en-IN" dirty="0" smtClean="0"/>
          </a:br>
          <a:r>
            <a:rPr lang="en-IN" dirty="0" smtClean="0"/>
            <a:t>(Learn Rules)</a:t>
          </a:r>
          <a:endParaRPr lang="en-IN" dirty="0"/>
        </a:p>
      </dgm:t>
    </dgm:pt>
    <dgm:pt modelId="{E7ACA203-1ED1-48E6-9A82-8B8DD1F4E3D0}" type="parTrans" cxnId="{9C628886-FDEB-4B47-B539-6C61EDD5E6DA}">
      <dgm:prSet/>
      <dgm:spPr/>
      <dgm:t>
        <a:bodyPr/>
        <a:lstStyle/>
        <a:p>
          <a:endParaRPr lang="en-IN"/>
        </a:p>
      </dgm:t>
    </dgm:pt>
    <dgm:pt modelId="{6C702AFF-B4D2-41CF-BD2D-DA8B93D29234}" type="sibTrans" cxnId="{9C628886-FDEB-4B47-B539-6C61EDD5E6DA}">
      <dgm:prSet/>
      <dgm:spPr/>
      <dgm:t>
        <a:bodyPr/>
        <a:lstStyle/>
        <a:p>
          <a:endParaRPr lang="en-IN"/>
        </a:p>
      </dgm:t>
    </dgm:pt>
    <dgm:pt modelId="{73C1D27C-D0F5-4A08-A0C2-4982A33CB557}">
      <dgm:prSet/>
      <dgm:spPr/>
      <dgm:t>
        <a:bodyPr/>
        <a:lstStyle/>
        <a:p>
          <a:r>
            <a:rPr lang="en-IN" dirty="0" smtClean="0"/>
            <a:t>SVM Algorithm </a:t>
          </a:r>
          <a:br>
            <a:rPr lang="en-IN" dirty="0" smtClean="0"/>
          </a:br>
          <a:r>
            <a:rPr lang="en-IN" dirty="0" smtClean="0"/>
            <a:t>(Make Predictions)</a:t>
          </a:r>
          <a:endParaRPr lang="en-IN" dirty="0"/>
        </a:p>
      </dgm:t>
    </dgm:pt>
    <dgm:pt modelId="{AAC8A4AF-7598-48A5-8D7D-E69EDFF18152}" type="parTrans" cxnId="{A33D20CB-3492-43DC-B112-6F6E6A024DCC}">
      <dgm:prSet/>
      <dgm:spPr/>
      <dgm:t>
        <a:bodyPr/>
        <a:lstStyle/>
        <a:p>
          <a:endParaRPr lang="en-IN"/>
        </a:p>
      </dgm:t>
    </dgm:pt>
    <dgm:pt modelId="{C0AFB1F8-EDC4-45D4-8C94-024666DE8B57}" type="sibTrans" cxnId="{A33D20CB-3492-43DC-B112-6F6E6A024DCC}">
      <dgm:prSet/>
      <dgm:spPr/>
      <dgm:t>
        <a:bodyPr/>
        <a:lstStyle/>
        <a:p>
          <a:endParaRPr lang="en-IN"/>
        </a:p>
      </dgm:t>
    </dgm:pt>
    <dgm:pt modelId="{8838C26B-A2CF-40CC-88E8-639CB0434E85}">
      <dgm:prSet/>
      <dgm:spPr/>
      <dgm:t>
        <a:bodyPr/>
        <a:lstStyle/>
        <a:p>
          <a:r>
            <a:rPr lang="en-IN" dirty="0" smtClean="0"/>
            <a:t>Evaluate Results</a:t>
          </a:r>
          <a:endParaRPr lang="en-IN" dirty="0"/>
        </a:p>
      </dgm:t>
    </dgm:pt>
    <dgm:pt modelId="{7FE8AF36-00AA-4E9F-8DB5-49C2CAD825D5}" type="parTrans" cxnId="{8C531896-5A2B-428D-8481-3DA201BE9DD0}">
      <dgm:prSet/>
      <dgm:spPr/>
      <dgm:t>
        <a:bodyPr/>
        <a:lstStyle/>
        <a:p>
          <a:endParaRPr lang="en-IN"/>
        </a:p>
      </dgm:t>
    </dgm:pt>
    <dgm:pt modelId="{A9FDA867-8F6B-4FF4-9B22-03376CCF00C0}" type="sibTrans" cxnId="{8C531896-5A2B-428D-8481-3DA201BE9DD0}">
      <dgm:prSet/>
      <dgm:spPr/>
      <dgm:t>
        <a:bodyPr/>
        <a:lstStyle/>
        <a:p>
          <a:endParaRPr lang="en-IN"/>
        </a:p>
      </dgm:t>
    </dgm:pt>
    <dgm:pt modelId="{31F9C807-7A5F-4174-A260-C3B648864369}">
      <dgm:prSet/>
      <dgm:spPr/>
      <dgm:t>
        <a:bodyPr/>
        <a:lstStyle/>
        <a:p>
          <a:r>
            <a:rPr lang="en-IN" dirty="0" smtClean="0"/>
            <a:t>SPO Algorithm</a:t>
          </a:r>
          <a:endParaRPr lang="en-IN" dirty="0"/>
        </a:p>
      </dgm:t>
    </dgm:pt>
    <dgm:pt modelId="{90122B5D-F50F-4A09-BEC0-6D1A17BD0CA5}" type="parTrans" cxnId="{F7E506FC-CF2C-49DA-95FF-64F64681C356}">
      <dgm:prSet/>
      <dgm:spPr/>
      <dgm:t>
        <a:bodyPr/>
        <a:lstStyle/>
        <a:p>
          <a:endParaRPr lang="en-IN"/>
        </a:p>
      </dgm:t>
    </dgm:pt>
    <dgm:pt modelId="{44D94F0D-2BF5-4517-BF6E-6DD1BF68D747}" type="sibTrans" cxnId="{F7E506FC-CF2C-49DA-95FF-64F64681C356}">
      <dgm:prSet/>
      <dgm:spPr/>
      <dgm:t>
        <a:bodyPr/>
        <a:lstStyle/>
        <a:p>
          <a:endParaRPr lang="en-IN"/>
        </a:p>
      </dgm:t>
    </dgm:pt>
    <dgm:pt modelId="{22125E55-4DE8-400A-BE5B-A8527AF6A9BB}">
      <dgm:prSet/>
      <dgm:spPr/>
      <dgm:t>
        <a:bodyPr/>
        <a:lstStyle/>
        <a:p>
          <a:r>
            <a:rPr lang="en-IN" dirty="0" smtClean="0"/>
            <a:t>Training Data</a:t>
          </a:r>
          <a:br>
            <a:rPr lang="en-IN" dirty="0" smtClean="0"/>
          </a:br>
          <a:r>
            <a:rPr lang="en-IN" dirty="0" smtClean="0"/>
            <a:t/>
          </a:r>
          <a:br>
            <a:rPr lang="en-IN" dirty="0" smtClean="0"/>
          </a:br>
          <a:r>
            <a:rPr lang="en-IN" dirty="0" smtClean="0"/>
            <a:t>2004 ~ 2014</a:t>
          </a:r>
          <a:endParaRPr lang="en-IN" dirty="0"/>
        </a:p>
      </dgm:t>
    </dgm:pt>
    <dgm:pt modelId="{1B471B67-7F81-449C-908E-918C7ADA00A7}" type="parTrans" cxnId="{0E5D132D-6DCE-4C92-9C9E-9B02B1E2113A}">
      <dgm:prSet/>
      <dgm:spPr/>
      <dgm:t>
        <a:bodyPr/>
        <a:lstStyle/>
        <a:p>
          <a:endParaRPr lang="en-IN"/>
        </a:p>
      </dgm:t>
    </dgm:pt>
    <dgm:pt modelId="{DF72E307-6748-4CC0-8822-3DB992DDC04D}" type="sibTrans" cxnId="{0E5D132D-6DCE-4C92-9C9E-9B02B1E2113A}">
      <dgm:prSet/>
      <dgm:spPr/>
      <dgm:t>
        <a:bodyPr/>
        <a:lstStyle/>
        <a:p>
          <a:endParaRPr lang="en-IN"/>
        </a:p>
      </dgm:t>
    </dgm:pt>
    <dgm:pt modelId="{2E40D90C-28C0-49FD-87C8-A371B7079F55}">
      <dgm:prSet/>
      <dgm:spPr/>
      <dgm:t>
        <a:bodyPr/>
        <a:lstStyle/>
        <a:p>
          <a:r>
            <a:rPr lang="en-IN" dirty="0" smtClean="0"/>
            <a:t>Testing Data</a:t>
          </a:r>
          <a:br>
            <a:rPr lang="en-IN" dirty="0" smtClean="0"/>
          </a:br>
          <a:r>
            <a:rPr lang="en-IN" dirty="0" smtClean="0"/>
            <a:t/>
          </a:r>
          <a:br>
            <a:rPr lang="en-IN" dirty="0" smtClean="0"/>
          </a:br>
          <a:r>
            <a:rPr lang="en-IN" dirty="0" smtClean="0"/>
            <a:t>2015</a:t>
          </a:r>
          <a:endParaRPr lang="en-IN" dirty="0"/>
        </a:p>
      </dgm:t>
    </dgm:pt>
    <dgm:pt modelId="{14A88843-2FC0-40EA-9708-2E6E33EFC707}" type="parTrans" cxnId="{F3D60085-375A-4858-B089-127A5EDDDB93}">
      <dgm:prSet/>
      <dgm:spPr/>
      <dgm:t>
        <a:bodyPr/>
        <a:lstStyle/>
        <a:p>
          <a:endParaRPr lang="en-IN"/>
        </a:p>
      </dgm:t>
    </dgm:pt>
    <dgm:pt modelId="{8C7BBFF9-A14C-448A-85B8-BEB66476F0A4}" type="sibTrans" cxnId="{F3D60085-375A-4858-B089-127A5EDDDB93}">
      <dgm:prSet/>
      <dgm:spPr/>
      <dgm:t>
        <a:bodyPr/>
        <a:lstStyle/>
        <a:p>
          <a:endParaRPr lang="en-IN"/>
        </a:p>
      </dgm:t>
    </dgm:pt>
    <dgm:pt modelId="{710EBEDA-8433-4425-BFE0-1A74ECB5276A}" type="pres">
      <dgm:prSet presAssocID="{8CBA785B-4BEC-4B7F-8532-EB338DA24804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C7F08840-5639-4A13-BF79-FB4D0C1C4E41}" type="pres">
      <dgm:prSet presAssocID="{26D0CA94-DDC6-4879-8557-2A76112B305A}" presName="node" presStyleLbl="node1" presStyleIdx="0" presStyleCnt="9" custScaleX="2000000" custScaleY="2000000" custLinFactX="-1900000" custLinFactY="4071323" custLinFactNeighborX="-1902788" custLinFactNeighborY="410000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F7BC04F-43BB-4914-84AD-31F4DF320A6E}" type="pres">
      <dgm:prSet presAssocID="{417DD073-5CFF-4687-86B3-F5E04252E90C}" presName="sibTrans" presStyleLbl="sibTrans2D1" presStyleIdx="0" presStyleCnt="8" custScaleX="166288" custScaleY="1863478" custLinFactX="700000" custLinFactY="9500000" custLinFactNeighborX="783247" custLinFactNeighborY="9536142"/>
      <dgm:spPr/>
      <dgm:t>
        <a:bodyPr/>
        <a:lstStyle/>
        <a:p>
          <a:endParaRPr lang="en-IN"/>
        </a:p>
      </dgm:t>
    </dgm:pt>
    <dgm:pt modelId="{B07EA36F-53B8-4A2F-9D29-475E5768E75A}" type="pres">
      <dgm:prSet presAssocID="{417DD073-5CFF-4687-86B3-F5E04252E90C}" presName="connectorText" presStyleLbl="sibTrans2D1" presStyleIdx="0" presStyleCnt="8"/>
      <dgm:spPr/>
      <dgm:t>
        <a:bodyPr/>
        <a:lstStyle/>
        <a:p>
          <a:endParaRPr lang="en-IN"/>
        </a:p>
      </dgm:t>
    </dgm:pt>
    <dgm:pt modelId="{08831491-B771-40A3-96B3-ECD1A2A38D76}" type="pres">
      <dgm:prSet presAssocID="{E15AC8CC-DFD6-4E20-A695-E652092AA9C7}" presName="node" presStyleLbl="node1" presStyleIdx="1" presStyleCnt="9" custScaleX="2000000" custScaleY="2000000" custLinFactX="-612301" custLinFactY="2058366" custLinFactNeighborX="-700000" custLinFactNeighborY="210000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79DB22A-D885-464D-9AEC-37A74DFABBCC}" type="pres">
      <dgm:prSet presAssocID="{F881B7AC-6B9D-4C63-954D-FFB02D6F06CE}" presName="sibTrans" presStyleLbl="sibTrans2D1" presStyleIdx="1" presStyleCnt="8" custScaleY="1758344"/>
      <dgm:spPr/>
      <dgm:t>
        <a:bodyPr/>
        <a:lstStyle/>
        <a:p>
          <a:endParaRPr lang="en-IN"/>
        </a:p>
      </dgm:t>
    </dgm:pt>
    <dgm:pt modelId="{D122999B-3703-4C53-B2CB-3FDF7C96A336}" type="pres">
      <dgm:prSet presAssocID="{F881B7AC-6B9D-4C63-954D-FFB02D6F06CE}" presName="connectorText" presStyleLbl="sibTrans2D1" presStyleIdx="1" presStyleCnt="8"/>
      <dgm:spPr/>
      <dgm:t>
        <a:bodyPr/>
        <a:lstStyle/>
        <a:p>
          <a:endParaRPr lang="en-IN"/>
        </a:p>
      </dgm:t>
    </dgm:pt>
    <dgm:pt modelId="{4A4B85D2-8236-46C8-815D-27269FD1397F}" type="pres">
      <dgm:prSet presAssocID="{8C59824F-4C22-4C51-A315-940242D120A9}" presName="node" presStyleLbl="node1" presStyleIdx="2" presStyleCnt="9" custScaleX="2000000" custScaleY="2000000" custLinFactX="600000" custLinFactY="65239" custLinFactNeighborX="610209" custLinFactNeighborY="10000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27C7F50-20FA-4AFC-B107-B9E513EAA320}" type="pres">
      <dgm:prSet presAssocID="{7F09976C-F999-4143-B850-1850A7C8CC7E}" presName="sibTrans" presStyleLbl="sibTrans2D1" presStyleIdx="2" presStyleCnt="8" custScaleY="1758344"/>
      <dgm:spPr/>
      <dgm:t>
        <a:bodyPr/>
        <a:lstStyle/>
        <a:p>
          <a:endParaRPr lang="en-IN"/>
        </a:p>
      </dgm:t>
    </dgm:pt>
    <dgm:pt modelId="{DAF5D699-2FB1-4510-9EA5-78E171FDF2A3}" type="pres">
      <dgm:prSet presAssocID="{7F09976C-F999-4143-B850-1850A7C8CC7E}" presName="connectorText" presStyleLbl="sibTrans2D1" presStyleIdx="2" presStyleCnt="8"/>
      <dgm:spPr/>
      <dgm:t>
        <a:bodyPr/>
        <a:lstStyle/>
        <a:p>
          <a:endParaRPr lang="en-IN"/>
        </a:p>
      </dgm:t>
    </dgm:pt>
    <dgm:pt modelId="{F22B266F-5FF7-4B31-8D68-318FE7C7DCA5}" type="pres">
      <dgm:prSet presAssocID="{4A3C3BB6-F1D5-4357-AAB1-28D01E83336D}" presName="node" presStyleLbl="node1" presStyleIdx="3" presStyleCnt="9" custScaleX="2000000" custScaleY="2000000" custLinFactX="600000" custLinFactY="2356345" custLinFactNeighborX="610209" custLinFactNeighborY="240000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9C0AFE8-BA13-445E-934B-3332BBD4B1CF}" type="pres">
      <dgm:prSet presAssocID="{6C702AFF-B4D2-41CF-BD2D-DA8B93D29234}" presName="sibTrans" presStyleLbl="sibTrans2D1" presStyleIdx="3" presStyleCnt="8" custScaleY="1758344"/>
      <dgm:spPr/>
      <dgm:t>
        <a:bodyPr/>
        <a:lstStyle/>
        <a:p>
          <a:endParaRPr lang="en-IN"/>
        </a:p>
      </dgm:t>
    </dgm:pt>
    <dgm:pt modelId="{077AE352-F8BC-4BE3-9121-90A48A383835}" type="pres">
      <dgm:prSet presAssocID="{6C702AFF-B4D2-41CF-BD2D-DA8B93D29234}" presName="connectorText" presStyleLbl="sibTrans2D1" presStyleIdx="3" presStyleCnt="8"/>
      <dgm:spPr/>
      <dgm:t>
        <a:bodyPr/>
        <a:lstStyle/>
        <a:p>
          <a:endParaRPr lang="en-IN"/>
        </a:p>
      </dgm:t>
    </dgm:pt>
    <dgm:pt modelId="{E9A21788-ECEE-46AE-96FC-52675CFA5E43}" type="pres">
      <dgm:prSet presAssocID="{73C1D27C-D0F5-4A08-A0C2-4982A33CB557}" presName="node" presStyleLbl="node1" presStyleIdx="4" presStyleCnt="9" custScaleX="2000000" custScaleY="2000000" custLinFactX="600000" custLinFactY="4483658" custLinFactNeighborX="610209" custLinFactNeighborY="450000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F1EF1CF-0C89-4B2E-A839-27AEBA9B81A2}" type="pres">
      <dgm:prSet presAssocID="{C0AFB1F8-EDC4-45D4-8C94-024666DE8B57}" presName="sibTrans" presStyleLbl="sibTrans2D1" presStyleIdx="4" presStyleCnt="8" custScaleY="1758344" custLinFactX="-128356" custLinFactY="200000" custLinFactNeighborX="-200000" custLinFactNeighborY="208817"/>
      <dgm:spPr/>
      <dgm:t>
        <a:bodyPr/>
        <a:lstStyle/>
        <a:p>
          <a:endParaRPr lang="en-IN"/>
        </a:p>
      </dgm:t>
    </dgm:pt>
    <dgm:pt modelId="{4FFE0359-EC39-4491-BEC7-00D1E72B2850}" type="pres">
      <dgm:prSet presAssocID="{C0AFB1F8-EDC4-45D4-8C94-024666DE8B57}" presName="connectorText" presStyleLbl="sibTrans2D1" presStyleIdx="4" presStyleCnt="8"/>
      <dgm:spPr/>
      <dgm:t>
        <a:bodyPr/>
        <a:lstStyle/>
        <a:p>
          <a:endParaRPr lang="en-IN"/>
        </a:p>
      </dgm:t>
    </dgm:pt>
    <dgm:pt modelId="{0B01C38F-719A-484C-9D79-163805344F13}" type="pres">
      <dgm:prSet presAssocID="{8838C26B-A2CF-40CC-88E8-639CB0434E85}" presName="node" presStyleLbl="node1" presStyleIdx="5" presStyleCnt="9" custScaleX="2000000" custScaleY="2000000" custLinFactX="2273555" custLinFactY="2323892" custLinFactNeighborX="2300000" custLinFactNeighborY="240000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1192983-6776-42E0-B57D-05C467CA73AA}" type="pres">
      <dgm:prSet presAssocID="{A9FDA867-8F6B-4FF4-9B22-03376CCF00C0}" presName="sibTrans" presStyleLbl="sibTrans2D1" presStyleIdx="5" presStyleCnt="8" custScaleY="1758344"/>
      <dgm:spPr/>
      <dgm:t>
        <a:bodyPr/>
        <a:lstStyle/>
        <a:p>
          <a:endParaRPr lang="en-IN"/>
        </a:p>
      </dgm:t>
    </dgm:pt>
    <dgm:pt modelId="{E3AA964E-99A0-4A23-875F-7FB63AD364D3}" type="pres">
      <dgm:prSet presAssocID="{A9FDA867-8F6B-4FF4-9B22-03376CCF00C0}" presName="connectorText" presStyleLbl="sibTrans2D1" presStyleIdx="5" presStyleCnt="8"/>
      <dgm:spPr/>
      <dgm:t>
        <a:bodyPr/>
        <a:lstStyle/>
        <a:p>
          <a:endParaRPr lang="en-IN"/>
        </a:p>
      </dgm:t>
    </dgm:pt>
    <dgm:pt modelId="{961EEF7C-8DE9-469A-9095-916D172D33AD}" type="pres">
      <dgm:prSet presAssocID="{31F9C807-7A5F-4174-A260-C3B648864369}" presName="node" presStyleLbl="node1" presStyleIdx="6" presStyleCnt="9" custScaleX="2000000" custScaleY="2000000" custLinFactX="2273555" custLinFactY="-3786834" custLinFactNeighborX="2300000" custLinFactNeighborY="-380000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6A7ED7D-93BE-47B7-9919-E336170FAA16}" type="pres">
      <dgm:prSet presAssocID="{44D94F0D-2BF5-4517-BF6E-6DD1BF68D747}" presName="sibTrans" presStyleLbl="sibTrans2D1" presStyleIdx="6" presStyleCnt="8" custAng="1422324" custScaleX="53713" custScaleY="2000000" custLinFactY="-3411623" custLinFactNeighborX="64320" custLinFactNeighborY="-3500000"/>
      <dgm:spPr/>
      <dgm:t>
        <a:bodyPr/>
        <a:lstStyle/>
        <a:p>
          <a:endParaRPr lang="en-IN"/>
        </a:p>
      </dgm:t>
    </dgm:pt>
    <dgm:pt modelId="{553269D6-1CBC-40D6-9FD4-43EBBA820463}" type="pres">
      <dgm:prSet presAssocID="{44D94F0D-2BF5-4517-BF6E-6DD1BF68D747}" presName="connectorText" presStyleLbl="sibTrans2D1" presStyleIdx="6" presStyleCnt="8"/>
      <dgm:spPr/>
      <dgm:t>
        <a:bodyPr/>
        <a:lstStyle/>
        <a:p>
          <a:endParaRPr lang="en-IN"/>
        </a:p>
      </dgm:t>
    </dgm:pt>
    <dgm:pt modelId="{71D2F9C3-86C4-47DD-AEB7-8D92614CFB94}" type="pres">
      <dgm:prSet presAssocID="{22125E55-4DE8-400A-BE5B-A8527AF6A9BB}" presName="node" presStyleLbl="node1" presStyleIdx="7" presStyleCnt="9" custScaleX="2000000" custScaleY="2000000" custLinFactX="-1200000" custLinFactY="-5616387" custLinFactNeighborX="-1233416" custLinFactNeighborY="-570000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0971B3D-BB40-4F72-AEEF-AD90E23970EB}" type="pres">
      <dgm:prSet presAssocID="{DF72E307-6748-4CC0-8822-3DB992DDC04D}" presName="sibTrans" presStyleLbl="sibTrans2D1" presStyleIdx="7" presStyleCnt="8" custAng="16067550" custScaleX="109732" custScaleY="1792210" custLinFactX="100000" custLinFactY="-2454413" custLinFactNeighborX="165517" custLinFactNeighborY="-2500000"/>
      <dgm:spPr/>
      <dgm:t>
        <a:bodyPr/>
        <a:lstStyle/>
        <a:p>
          <a:endParaRPr lang="en-IN"/>
        </a:p>
      </dgm:t>
    </dgm:pt>
    <dgm:pt modelId="{C8F50DD8-2A90-4931-BF88-2287A82F78B7}" type="pres">
      <dgm:prSet presAssocID="{DF72E307-6748-4CC0-8822-3DB992DDC04D}" presName="connectorText" presStyleLbl="sibTrans2D1" presStyleIdx="7" presStyleCnt="8"/>
      <dgm:spPr/>
      <dgm:t>
        <a:bodyPr/>
        <a:lstStyle/>
        <a:p>
          <a:endParaRPr lang="en-IN"/>
        </a:p>
      </dgm:t>
    </dgm:pt>
    <dgm:pt modelId="{EF91D4F9-E1E7-4075-B241-F03EC593B136}" type="pres">
      <dgm:prSet presAssocID="{2E40D90C-28C0-49FD-87C8-A371B7079F55}" presName="node" presStyleLbl="node1" presStyleIdx="8" presStyleCnt="9" custScaleX="2000000" custScaleY="2000000" custLinFactX="-1203485" custLinFactY="-3333899" custLinFactNeighborX="-1300000" custLinFactNeighborY="-340000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D73E08CF-6615-4D43-B22E-932A25AD9DAF}" type="presOf" srcId="{26D0CA94-DDC6-4879-8557-2A76112B305A}" destId="{C7F08840-5639-4A13-BF79-FB4D0C1C4E41}" srcOrd="0" destOrd="0" presId="urn:microsoft.com/office/officeart/2005/8/layout/process2"/>
    <dgm:cxn modelId="{C11D2610-7703-4916-892D-3BC9DAC3E0DD}" type="presOf" srcId="{44D94F0D-2BF5-4517-BF6E-6DD1BF68D747}" destId="{553269D6-1CBC-40D6-9FD4-43EBBA820463}" srcOrd="1" destOrd="0" presId="urn:microsoft.com/office/officeart/2005/8/layout/process2"/>
    <dgm:cxn modelId="{E97D75BD-0DE9-4E79-A9D9-0DEDEAD3BC75}" type="presOf" srcId="{F881B7AC-6B9D-4C63-954D-FFB02D6F06CE}" destId="{A79DB22A-D885-464D-9AEC-37A74DFABBCC}" srcOrd="0" destOrd="0" presId="urn:microsoft.com/office/officeart/2005/8/layout/process2"/>
    <dgm:cxn modelId="{7EF3DF45-7798-44DD-9037-595C315CF5DC}" srcId="{8CBA785B-4BEC-4B7F-8532-EB338DA24804}" destId="{26D0CA94-DDC6-4879-8557-2A76112B305A}" srcOrd="0" destOrd="0" parTransId="{FC6BA19C-E7BD-4995-9C95-D399BDA8C19F}" sibTransId="{417DD073-5CFF-4687-86B3-F5E04252E90C}"/>
    <dgm:cxn modelId="{67BAAECC-FF7C-41C0-B42B-F82AD7BF88AB}" type="presOf" srcId="{F881B7AC-6B9D-4C63-954D-FFB02D6F06CE}" destId="{D122999B-3703-4C53-B2CB-3FDF7C96A336}" srcOrd="1" destOrd="0" presId="urn:microsoft.com/office/officeart/2005/8/layout/process2"/>
    <dgm:cxn modelId="{D9B016A1-17E4-4382-98FC-97DF0F1B9069}" srcId="{8CBA785B-4BEC-4B7F-8532-EB338DA24804}" destId="{E15AC8CC-DFD6-4E20-A695-E652092AA9C7}" srcOrd="1" destOrd="0" parTransId="{4E73F226-1436-44A6-87DE-1CD17543873B}" sibTransId="{F881B7AC-6B9D-4C63-954D-FFB02D6F06CE}"/>
    <dgm:cxn modelId="{60BD0C73-3A57-4C00-9C9B-958F3FDEBD1C}" type="presOf" srcId="{4A3C3BB6-F1D5-4357-AAB1-28D01E83336D}" destId="{F22B266F-5FF7-4B31-8D68-318FE7C7DCA5}" srcOrd="0" destOrd="0" presId="urn:microsoft.com/office/officeart/2005/8/layout/process2"/>
    <dgm:cxn modelId="{F4A038EB-E6BC-4355-A3A8-2E83F5953F4F}" type="presOf" srcId="{417DD073-5CFF-4687-86B3-F5E04252E90C}" destId="{2F7BC04F-43BB-4914-84AD-31F4DF320A6E}" srcOrd="0" destOrd="0" presId="urn:microsoft.com/office/officeart/2005/8/layout/process2"/>
    <dgm:cxn modelId="{290792DC-15AE-4370-966D-360A97E5729B}" type="presOf" srcId="{DF72E307-6748-4CC0-8822-3DB992DDC04D}" destId="{C8F50DD8-2A90-4931-BF88-2287A82F78B7}" srcOrd="1" destOrd="0" presId="urn:microsoft.com/office/officeart/2005/8/layout/process2"/>
    <dgm:cxn modelId="{420FD7FF-B8FA-41D9-9CF9-52AEA9B7F70B}" srcId="{8CBA785B-4BEC-4B7F-8532-EB338DA24804}" destId="{8C59824F-4C22-4C51-A315-940242D120A9}" srcOrd="2" destOrd="0" parTransId="{9D3B8FB6-6ECC-42B9-B46D-35FEC783ED94}" sibTransId="{7F09976C-F999-4143-B850-1850A7C8CC7E}"/>
    <dgm:cxn modelId="{B598D3A5-AD50-45BB-B44E-93D17DE7D79E}" type="presOf" srcId="{A9FDA867-8F6B-4FF4-9B22-03376CCF00C0}" destId="{A1192983-6776-42E0-B57D-05C467CA73AA}" srcOrd="0" destOrd="0" presId="urn:microsoft.com/office/officeart/2005/8/layout/process2"/>
    <dgm:cxn modelId="{D989A8FF-D113-4861-9343-96038F84F043}" type="presOf" srcId="{6C702AFF-B4D2-41CF-BD2D-DA8B93D29234}" destId="{49C0AFE8-BA13-445E-934B-3332BBD4B1CF}" srcOrd="0" destOrd="0" presId="urn:microsoft.com/office/officeart/2005/8/layout/process2"/>
    <dgm:cxn modelId="{D62175A7-6F8B-49EF-BF3B-170A6407579A}" type="presOf" srcId="{A9FDA867-8F6B-4FF4-9B22-03376CCF00C0}" destId="{E3AA964E-99A0-4A23-875F-7FB63AD364D3}" srcOrd="1" destOrd="0" presId="urn:microsoft.com/office/officeart/2005/8/layout/process2"/>
    <dgm:cxn modelId="{F3D60085-375A-4858-B089-127A5EDDDB93}" srcId="{8CBA785B-4BEC-4B7F-8532-EB338DA24804}" destId="{2E40D90C-28C0-49FD-87C8-A371B7079F55}" srcOrd="8" destOrd="0" parTransId="{14A88843-2FC0-40EA-9708-2E6E33EFC707}" sibTransId="{8C7BBFF9-A14C-448A-85B8-BEB66476F0A4}"/>
    <dgm:cxn modelId="{232EFE4C-0B3D-4AD8-80BD-32B292217678}" type="presOf" srcId="{73C1D27C-D0F5-4A08-A0C2-4982A33CB557}" destId="{E9A21788-ECEE-46AE-96FC-52675CFA5E43}" srcOrd="0" destOrd="0" presId="urn:microsoft.com/office/officeart/2005/8/layout/process2"/>
    <dgm:cxn modelId="{33939824-4BC1-4A82-A923-C873BC9E1E16}" type="presOf" srcId="{8C59824F-4C22-4C51-A315-940242D120A9}" destId="{4A4B85D2-8236-46C8-815D-27269FD1397F}" srcOrd="0" destOrd="0" presId="urn:microsoft.com/office/officeart/2005/8/layout/process2"/>
    <dgm:cxn modelId="{C2521961-679A-4C78-B0B9-06D6726FD019}" type="presOf" srcId="{44D94F0D-2BF5-4517-BF6E-6DD1BF68D747}" destId="{56A7ED7D-93BE-47B7-9919-E336170FAA16}" srcOrd="0" destOrd="0" presId="urn:microsoft.com/office/officeart/2005/8/layout/process2"/>
    <dgm:cxn modelId="{0E5D132D-6DCE-4C92-9C9E-9B02B1E2113A}" srcId="{8CBA785B-4BEC-4B7F-8532-EB338DA24804}" destId="{22125E55-4DE8-400A-BE5B-A8527AF6A9BB}" srcOrd="7" destOrd="0" parTransId="{1B471B67-7F81-449C-908E-918C7ADA00A7}" sibTransId="{DF72E307-6748-4CC0-8822-3DB992DDC04D}"/>
    <dgm:cxn modelId="{8C531896-5A2B-428D-8481-3DA201BE9DD0}" srcId="{8CBA785B-4BEC-4B7F-8532-EB338DA24804}" destId="{8838C26B-A2CF-40CC-88E8-639CB0434E85}" srcOrd="5" destOrd="0" parTransId="{7FE8AF36-00AA-4E9F-8DB5-49C2CAD825D5}" sibTransId="{A9FDA867-8F6B-4FF4-9B22-03376CCF00C0}"/>
    <dgm:cxn modelId="{A3AFE323-DB34-4EFE-BD59-EAA75D9E8911}" type="presOf" srcId="{22125E55-4DE8-400A-BE5B-A8527AF6A9BB}" destId="{71D2F9C3-86C4-47DD-AEB7-8D92614CFB94}" srcOrd="0" destOrd="0" presId="urn:microsoft.com/office/officeart/2005/8/layout/process2"/>
    <dgm:cxn modelId="{440DA6CF-C6EF-4A74-9172-8D7FE3C29A89}" type="presOf" srcId="{7F09976C-F999-4143-B850-1850A7C8CC7E}" destId="{427C7F50-20FA-4AFC-B107-B9E513EAA320}" srcOrd="0" destOrd="0" presId="urn:microsoft.com/office/officeart/2005/8/layout/process2"/>
    <dgm:cxn modelId="{3C68F272-63FE-4577-8AFC-AB6C629EFF25}" type="presOf" srcId="{DF72E307-6748-4CC0-8822-3DB992DDC04D}" destId="{60971B3D-BB40-4F72-AEEF-AD90E23970EB}" srcOrd="0" destOrd="0" presId="urn:microsoft.com/office/officeart/2005/8/layout/process2"/>
    <dgm:cxn modelId="{6B7BF7AA-732B-49F0-988E-AA058AA3D2E3}" type="presOf" srcId="{6C702AFF-B4D2-41CF-BD2D-DA8B93D29234}" destId="{077AE352-F8BC-4BE3-9121-90A48A383835}" srcOrd="1" destOrd="0" presId="urn:microsoft.com/office/officeart/2005/8/layout/process2"/>
    <dgm:cxn modelId="{F7E506FC-CF2C-49DA-95FF-64F64681C356}" srcId="{8CBA785B-4BEC-4B7F-8532-EB338DA24804}" destId="{31F9C807-7A5F-4174-A260-C3B648864369}" srcOrd="6" destOrd="0" parTransId="{90122B5D-F50F-4A09-BEC0-6D1A17BD0CA5}" sibTransId="{44D94F0D-2BF5-4517-BF6E-6DD1BF68D747}"/>
    <dgm:cxn modelId="{BB1725FB-2AD3-4AC7-B3BF-CFD1CDD210C4}" type="presOf" srcId="{8838C26B-A2CF-40CC-88E8-639CB0434E85}" destId="{0B01C38F-719A-484C-9D79-163805344F13}" srcOrd="0" destOrd="0" presId="urn:microsoft.com/office/officeart/2005/8/layout/process2"/>
    <dgm:cxn modelId="{30523F83-6579-46E0-8536-FD6E8183A8E5}" type="presOf" srcId="{2E40D90C-28C0-49FD-87C8-A371B7079F55}" destId="{EF91D4F9-E1E7-4075-B241-F03EC593B136}" srcOrd="0" destOrd="0" presId="urn:microsoft.com/office/officeart/2005/8/layout/process2"/>
    <dgm:cxn modelId="{5C09182F-E995-4750-8321-3068140984AA}" type="presOf" srcId="{8CBA785B-4BEC-4B7F-8532-EB338DA24804}" destId="{710EBEDA-8433-4425-BFE0-1A74ECB5276A}" srcOrd="0" destOrd="0" presId="urn:microsoft.com/office/officeart/2005/8/layout/process2"/>
    <dgm:cxn modelId="{BCF21511-5319-488E-8509-EB8B45C7059F}" type="presOf" srcId="{7F09976C-F999-4143-B850-1850A7C8CC7E}" destId="{DAF5D699-2FB1-4510-9EA5-78E171FDF2A3}" srcOrd="1" destOrd="0" presId="urn:microsoft.com/office/officeart/2005/8/layout/process2"/>
    <dgm:cxn modelId="{E6FA7ED6-F7F3-4F9C-B494-96D2D1D2BB58}" type="presOf" srcId="{417DD073-5CFF-4687-86B3-F5E04252E90C}" destId="{B07EA36F-53B8-4A2F-9D29-475E5768E75A}" srcOrd="1" destOrd="0" presId="urn:microsoft.com/office/officeart/2005/8/layout/process2"/>
    <dgm:cxn modelId="{9C628886-FDEB-4B47-B539-6C61EDD5E6DA}" srcId="{8CBA785B-4BEC-4B7F-8532-EB338DA24804}" destId="{4A3C3BB6-F1D5-4357-AAB1-28D01E83336D}" srcOrd="3" destOrd="0" parTransId="{E7ACA203-1ED1-48E6-9A82-8B8DD1F4E3D0}" sibTransId="{6C702AFF-B4D2-41CF-BD2D-DA8B93D29234}"/>
    <dgm:cxn modelId="{8296AF62-72E2-4079-B511-BBEB828056F6}" type="presOf" srcId="{31F9C807-7A5F-4174-A260-C3B648864369}" destId="{961EEF7C-8DE9-469A-9095-916D172D33AD}" srcOrd="0" destOrd="0" presId="urn:microsoft.com/office/officeart/2005/8/layout/process2"/>
    <dgm:cxn modelId="{8779018A-9B9D-4E25-BACE-2C75A36A1A20}" type="presOf" srcId="{C0AFB1F8-EDC4-45D4-8C94-024666DE8B57}" destId="{AF1EF1CF-0C89-4B2E-A839-27AEBA9B81A2}" srcOrd="0" destOrd="0" presId="urn:microsoft.com/office/officeart/2005/8/layout/process2"/>
    <dgm:cxn modelId="{2F5B0225-E189-4700-9D8D-BA0D65E7FC21}" type="presOf" srcId="{C0AFB1F8-EDC4-45D4-8C94-024666DE8B57}" destId="{4FFE0359-EC39-4491-BEC7-00D1E72B2850}" srcOrd="1" destOrd="0" presId="urn:microsoft.com/office/officeart/2005/8/layout/process2"/>
    <dgm:cxn modelId="{A33D20CB-3492-43DC-B112-6F6E6A024DCC}" srcId="{8CBA785B-4BEC-4B7F-8532-EB338DA24804}" destId="{73C1D27C-D0F5-4A08-A0C2-4982A33CB557}" srcOrd="4" destOrd="0" parTransId="{AAC8A4AF-7598-48A5-8D7D-E69EDFF18152}" sibTransId="{C0AFB1F8-EDC4-45D4-8C94-024666DE8B57}"/>
    <dgm:cxn modelId="{955495B0-7AC7-4818-99B1-80471F1BEEB7}" type="presOf" srcId="{E15AC8CC-DFD6-4E20-A695-E652092AA9C7}" destId="{08831491-B771-40A3-96B3-ECD1A2A38D76}" srcOrd="0" destOrd="0" presId="urn:microsoft.com/office/officeart/2005/8/layout/process2"/>
    <dgm:cxn modelId="{548D118A-CF43-497F-A271-D772667E2220}" type="presParOf" srcId="{710EBEDA-8433-4425-BFE0-1A74ECB5276A}" destId="{C7F08840-5639-4A13-BF79-FB4D0C1C4E41}" srcOrd="0" destOrd="0" presId="urn:microsoft.com/office/officeart/2005/8/layout/process2"/>
    <dgm:cxn modelId="{E1B23572-A822-4D90-ADB8-955A9A5E5B63}" type="presParOf" srcId="{710EBEDA-8433-4425-BFE0-1A74ECB5276A}" destId="{2F7BC04F-43BB-4914-84AD-31F4DF320A6E}" srcOrd="1" destOrd="0" presId="urn:microsoft.com/office/officeart/2005/8/layout/process2"/>
    <dgm:cxn modelId="{027CE9D8-554A-41AF-913D-0F2DACD8C95C}" type="presParOf" srcId="{2F7BC04F-43BB-4914-84AD-31F4DF320A6E}" destId="{B07EA36F-53B8-4A2F-9D29-475E5768E75A}" srcOrd="0" destOrd="0" presId="urn:microsoft.com/office/officeart/2005/8/layout/process2"/>
    <dgm:cxn modelId="{123F9924-BC2F-4E72-A9BF-5955E0945F5D}" type="presParOf" srcId="{710EBEDA-8433-4425-BFE0-1A74ECB5276A}" destId="{08831491-B771-40A3-96B3-ECD1A2A38D76}" srcOrd="2" destOrd="0" presId="urn:microsoft.com/office/officeart/2005/8/layout/process2"/>
    <dgm:cxn modelId="{3AD1B66E-ABEC-4BA0-B3A2-C66C05FF57C4}" type="presParOf" srcId="{710EBEDA-8433-4425-BFE0-1A74ECB5276A}" destId="{A79DB22A-D885-464D-9AEC-37A74DFABBCC}" srcOrd="3" destOrd="0" presId="urn:microsoft.com/office/officeart/2005/8/layout/process2"/>
    <dgm:cxn modelId="{F8636E0A-4619-432B-8897-99E21C439B5C}" type="presParOf" srcId="{A79DB22A-D885-464D-9AEC-37A74DFABBCC}" destId="{D122999B-3703-4C53-B2CB-3FDF7C96A336}" srcOrd="0" destOrd="0" presId="urn:microsoft.com/office/officeart/2005/8/layout/process2"/>
    <dgm:cxn modelId="{739EF960-E68E-48AA-BE89-00B15472846B}" type="presParOf" srcId="{710EBEDA-8433-4425-BFE0-1A74ECB5276A}" destId="{4A4B85D2-8236-46C8-815D-27269FD1397F}" srcOrd="4" destOrd="0" presId="urn:microsoft.com/office/officeart/2005/8/layout/process2"/>
    <dgm:cxn modelId="{253C85D5-0E93-4778-A403-073F37E394A6}" type="presParOf" srcId="{710EBEDA-8433-4425-BFE0-1A74ECB5276A}" destId="{427C7F50-20FA-4AFC-B107-B9E513EAA320}" srcOrd="5" destOrd="0" presId="urn:microsoft.com/office/officeart/2005/8/layout/process2"/>
    <dgm:cxn modelId="{199F59ED-1782-46AA-8C83-85F518843385}" type="presParOf" srcId="{427C7F50-20FA-4AFC-B107-B9E513EAA320}" destId="{DAF5D699-2FB1-4510-9EA5-78E171FDF2A3}" srcOrd="0" destOrd="0" presId="urn:microsoft.com/office/officeart/2005/8/layout/process2"/>
    <dgm:cxn modelId="{DD93A50B-8A61-460B-995B-97204E16091E}" type="presParOf" srcId="{710EBEDA-8433-4425-BFE0-1A74ECB5276A}" destId="{F22B266F-5FF7-4B31-8D68-318FE7C7DCA5}" srcOrd="6" destOrd="0" presId="urn:microsoft.com/office/officeart/2005/8/layout/process2"/>
    <dgm:cxn modelId="{FA289641-543F-41CA-8F91-2BCABB5E1705}" type="presParOf" srcId="{710EBEDA-8433-4425-BFE0-1A74ECB5276A}" destId="{49C0AFE8-BA13-445E-934B-3332BBD4B1CF}" srcOrd="7" destOrd="0" presId="urn:microsoft.com/office/officeart/2005/8/layout/process2"/>
    <dgm:cxn modelId="{92F29906-462E-49B8-829D-64E3CAB7A75D}" type="presParOf" srcId="{49C0AFE8-BA13-445E-934B-3332BBD4B1CF}" destId="{077AE352-F8BC-4BE3-9121-90A48A383835}" srcOrd="0" destOrd="0" presId="urn:microsoft.com/office/officeart/2005/8/layout/process2"/>
    <dgm:cxn modelId="{EF33A430-9F7D-4FC8-BC77-F91057D21279}" type="presParOf" srcId="{710EBEDA-8433-4425-BFE0-1A74ECB5276A}" destId="{E9A21788-ECEE-46AE-96FC-52675CFA5E43}" srcOrd="8" destOrd="0" presId="urn:microsoft.com/office/officeart/2005/8/layout/process2"/>
    <dgm:cxn modelId="{2019E988-70D5-47C6-A9D2-E3B4B087647C}" type="presParOf" srcId="{710EBEDA-8433-4425-BFE0-1A74ECB5276A}" destId="{AF1EF1CF-0C89-4B2E-A839-27AEBA9B81A2}" srcOrd="9" destOrd="0" presId="urn:microsoft.com/office/officeart/2005/8/layout/process2"/>
    <dgm:cxn modelId="{5E8CC91D-7D83-4F18-8ED5-F97CDA9CFEFE}" type="presParOf" srcId="{AF1EF1CF-0C89-4B2E-A839-27AEBA9B81A2}" destId="{4FFE0359-EC39-4491-BEC7-00D1E72B2850}" srcOrd="0" destOrd="0" presId="urn:microsoft.com/office/officeart/2005/8/layout/process2"/>
    <dgm:cxn modelId="{49C2E5AB-9F7E-45AD-B767-4C0ACA208500}" type="presParOf" srcId="{710EBEDA-8433-4425-BFE0-1A74ECB5276A}" destId="{0B01C38F-719A-484C-9D79-163805344F13}" srcOrd="10" destOrd="0" presId="urn:microsoft.com/office/officeart/2005/8/layout/process2"/>
    <dgm:cxn modelId="{CA2EF2BC-5729-47EC-BC01-37F8F0FAF591}" type="presParOf" srcId="{710EBEDA-8433-4425-BFE0-1A74ECB5276A}" destId="{A1192983-6776-42E0-B57D-05C467CA73AA}" srcOrd="11" destOrd="0" presId="urn:microsoft.com/office/officeart/2005/8/layout/process2"/>
    <dgm:cxn modelId="{37C853D1-DE61-4E27-890F-F6927490D775}" type="presParOf" srcId="{A1192983-6776-42E0-B57D-05C467CA73AA}" destId="{E3AA964E-99A0-4A23-875F-7FB63AD364D3}" srcOrd="0" destOrd="0" presId="urn:microsoft.com/office/officeart/2005/8/layout/process2"/>
    <dgm:cxn modelId="{C065FEC1-6D51-49F8-B192-6C09802C4C6B}" type="presParOf" srcId="{710EBEDA-8433-4425-BFE0-1A74ECB5276A}" destId="{961EEF7C-8DE9-469A-9095-916D172D33AD}" srcOrd="12" destOrd="0" presId="urn:microsoft.com/office/officeart/2005/8/layout/process2"/>
    <dgm:cxn modelId="{54CE147F-7A1F-4E77-97E7-E203406BA886}" type="presParOf" srcId="{710EBEDA-8433-4425-BFE0-1A74ECB5276A}" destId="{56A7ED7D-93BE-47B7-9919-E336170FAA16}" srcOrd="13" destOrd="0" presId="urn:microsoft.com/office/officeart/2005/8/layout/process2"/>
    <dgm:cxn modelId="{1B76F133-515A-4F60-851F-746793355FF3}" type="presParOf" srcId="{56A7ED7D-93BE-47B7-9919-E336170FAA16}" destId="{553269D6-1CBC-40D6-9FD4-43EBBA820463}" srcOrd="0" destOrd="0" presId="urn:microsoft.com/office/officeart/2005/8/layout/process2"/>
    <dgm:cxn modelId="{E7B7A2FB-E736-41ED-8B91-95BE8BB4F5FB}" type="presParOf" srcId="{710EBEDA-8433-4425-BFE0-1A74ECB5276A}" destId="{71D2F9C3-86C4-47DD-AEB7-8D92614CFB94}" srcOrd="14" destOrd="0" presId="urn:microsoft.com/office/officeart/2005/8/layout/process2"/>
    <dgm:cxn modelId="{A64F85AD-BECA-4236-A876-BD9573C9D178}" type="presParOf" srcId="{710EBEDA-8433-4425-BFE0-1A74ECB5276A}" destId="{60971B3D-BB40-4F72-AEEF-AD90E23970EB}" srcOrd="15" destOrd="0" presId="urn:microsoft.com/office/officeart/2005/8/layout/process2"/>
    <dgm:cxn modelId="{5109AE08-43D9-4EA6-87B7-319B506BA15F}" type="presParOf" srcId="{60971B3D-BB40-4F72-AEEF-AD90E23970EB}" destId="{C8F50DD8-2A90-4931-BF88-2287A82F78B7}" srcOrd="0" destOrd="0" presId="urn:microsoft.com/office/officeart/2005/8/layout/process2"/>
    <dgm:cxn modelId="{480CDFF5-B75E-409D-A9E0-DCC87C3F3FC9}" type="presParOf" srcId="{710EBEDA-8433-4425-BFE0-1A74ECB5276A}" destId="{EF91D4F9-E1E7-4075-B241-F03EC593B136}" srcOrd="1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F08840-5639-4A13-BF79-FB4D0C1C4E41}">
      <dsp:nvSpPr>
        <dsp:cNvPr id="0" name=""/>
        <dsp:cNvSpPr/>
      </dsp:nvSpPr>
      <dsp:spPr>
        <a:xfrm>
          <a:off x="1158768" y="1778446"/>
          <a:ext cx="2055324" cy="8497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smtClean="0"/>
            <a:t>Historical Data</a:t>
          </a:r>
          <a:endParaRPr lang="en-IN" sz="1700" kern="1200" dirty="0"/>
        </a:p>
      </dsp:txBody>
      <dsp:txXfrm>
        <a:off x="1183656" y="1803334"/>
        <a:ext cx="2005548" cy="799970"/>
      </dsp:txXfrm>
    </dsp:sp>
    <dsp:sp modelId="{2F7BC04F-43BB-4914-84AD-31F4DF320A6E}">
      <dsp:nvSpPr>
        <dsp:cNvPr id="0" name=""/>
        <dsp:cNvSpPr/>
      </dsp:nvSpPr>
      <dsp:spPr>
        <a:xfrm rot="21592438">
          <a:off x="8759100" y="5661939"/>
          <a:ext cx="628638" cy="3562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/>
        </a:p>
      </dsp:txBody>
      <dsp:txXfrm>
        <a:off x="8759100" y="5733314"/>
        <a:ext cx="521753" cy="213769"/>
      </dsp:txXfrm>
    </dsp:sp>
    <dsp:sp modelId="{08831491-B771-40A3-96B3-ECD1A2A38D76}">
      <dsp:nvSpPr>
        <dsp:cNvPr id="0" name=""/>
        <dsp:cNvSpPr/>
      </dsp:nvSpPr>
      <dsp:spPr>
        <a:xfrm>
          <a:off x="3718147" y="1772816"/>
          <a:ext cx="2055324" cy="8497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smtClean="0"/>
            <a:t>Data Processing</a:t>
          </a:r>
          <a:endParaRPr lang="en-IN" sz="1700" kern="1200" dirty="0"/>
        </a:p>
      </dsp:txBody>
      <dsp:txXfrm>
        <a:off x="3743035" y="1797704"/>
        <a:ext cx="2005548" cy="799970"/>
      </dsp:txXfrm>
    </dsp:sp>
    <dsp:sp modelId="{A79DB22A-D885-464D-9AEC-37A74DFABBCC}">
      <dsp:nvSpPr>
        <dsp:cNvPr id="0" name=""/>
        <dsp:cNvSpPr/>
      </dsp:nvSpPr>
      <dsp:spPr>
        <a:xfrm rot="1">
          <a:off x="5840593" y="2029598"/>
          <a:ext cx="402722" cy="3361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/>
        </a:p>
      </dsp:txBody>
      <dsp:txXfrm>
        <a:off x="5840593" y="2096835"/>
        <a:ext cx="301867" cy="201709"/>
      </dsp:txXfrm>
    </dsp:sp>
    <dsp:sp modelId="{4A4B85D2-8236-46C8-815D-27269FD1397F}">
      <dsp:nvSpPr>
        <dsp:cNvPr id="0" name=""/>
        <dsp:cNvSpPr/>
      </dsp:nvSpPr>
      <dsp:spPr>
        <a:xfrm>
          <a:off x="6310436" y="1772816"/>
          <a:ext cx="2055324" cy="8497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smtClean="0"/>
            <a:t>Attribute Selection</a:t>
          </a:r>
          <a:endParaRPr lang="en-IN" sz="1700" kern="1200" dirty="0"/>
        </a:p>
      </dsp:txBody>
      <dsp:txXfrm>
        <a:off x="6335324" y="1797704"/>
        <a:ext cx="2005548" cy="799970"/>
      </dsp:txXfrm>
    </dsp:sp>
    <dsp:sp modelId="{427C7F50-20FA-4AFC-B107-B9E513EAA320}">
      <dsp:nvSpPr>
        <dsp:cNvPr id="0" name=""/>
        <dsp:cNvSpPr/>
      </dsp:nvSpPr>
      <dsp:spPr>
        <a:xfrm rot="5400000">
          <a:off x="6954675" y="2965702"/>
          <a:ext cx="766845" cy="3361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/>
        </a:p>
      </dsp:txBody>
      <dsp:txXfrm rot="-5400000">
        <a:off x="7237243" y="2750372"/>
        <a:ext cx="201709" cy="665990"/>
      </dsp:txXfrm>
    </dsp:sp>
    <dsp:sp modelId="{F22B266F-5FF7-4B31-8D68-318FE7C7DCA5}">
      <dsp:nvSpPr>
        <dsp:cNvPr id="0" name=""/>
        <dsp:cNvSpPr/>
      </dsp:nvSpPr>
      <dsp:spPr>
        <a:xfrm>
          <a:off x="6310436" y="3645024"/>
          <a:ext cx="2055324" cy="8497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smtClean="0"/>
            <a:t>Learning Algorithm (Learn Rules)</a:t>
          </a:r>
          <a:endParaRPr lang="en-IN" sz="1700" kern="1200" dirty="0"/>
        </a:p>
      </dsp:txBody>
      <dsp:txXfrm>
        <a:off x="6335324" y="3669912"/>
        <a:ext cx="2005548" cy="799970"/>
      </dsp:txXfrm>
    </dsp:sp>
    <dsp:sp modelId="{49C0AFE8-BA13-445E-934B-3332BBD4B1CF}">
      <dsp:nvSpPr>
        <dsp:cNvPr id="0" name=""/>
        <dsp:cNvSpPr/>
      </dsp:nvSpPr>
      <dsp:spPr>
        <a:xfrm rot="5400000">
          <a:off x="6981678" y="4801906"/>
          <a:ext cx="712840" cy="3361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/>
        </a:p>
      </dsp:txBody>
      <dsp:txXfrm rot="-5400000">
        <a:off x="7237244" y="4613578"/>
        <a:ext cx="201709" cy="611985"/>
      </dsp:txXfrm>
    </dsp:sp>
    <dsp:sp modelId="{E9A21788-ECEE-46AE-96FC-52675CFA5E43}">
      <dsp:nvSpPr>
        <dsp:cNvPr id="0" name=""/>
        <dsp:cNvSpPr/>
      </dsp:nvSpPr>
      <dsp:spPr>
        <a:xfrm>
          <a:off x="6310436" y="5445224"/>
          <a:ext cx="2055324" cy="8497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smtClean="0"/>
            <a:t>Learning Algorithm (Make Predictions)</a:t>
          </a:r>
          <a:endParaRPr lang="en-IN" sz="1700" kern="1200" dirty="0"/>
        </a:p>
      </dsp:txBody>
      <dsp:txXfrm>
        <a:off x="6335324" y="5470112"/>
        <a:ext cx="2005548" cy="799970"/>
      </dsp:txXfrm>
    </dsp:sp>
    <dsp:sp modelId="{AF1EF1CF-0C89-4B2E-A839-27AEBA9B81A2}">
      <dsp:nvSpPr>
        <dsp:cNvPr id="0" name=""/>
        <dsp:cNvSpPr/>
      </dsp:nvSpPr>
      <dsp:spPr>
        <a:xfrm rot="21528391">
          <a:off x="5089683" y="5744165"/>
          <a:ext cx="1051022" cy="3361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/>
        </a:p>
      </dsp:txBody>
      <dsp:txXfrm>
        <a:off x="5089694" y="5812452"/>
        <a:ext cx="950167" cy="201709"/>
      </dsp:txXfrm>
    </dsp:sp>
    <dsp:sp modelId="{0B01C38F-719A-484C-9D79-163805344F13}">
      <dsp:nvSpPr>
        <dsp:cNvPr id="0" name=""/>
        <dsp:cNvSpPr/>
      </dsp:nvSpPr>
      <dsp:spPr>
        <a:xfrm>
          <a:off x="9766820" y="5373216"/>
          <a:ext cx="2055324" cy="8497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smtClean="0"/>
            <a:t>Evaluate Results</a:t>
          </a:r>
          <a:endParaRPr lang="en-IN" sz="1700" kern="1200" dirty="0"/>
        </a:p>
      </dsp:txBody>
      <dsp:txXfrm>
        <a:off x="9791708" y="5398104"/>
        <a:ext cx="2005548" cy="799970"/>
      </dsp:txXfrm>
    </dsp:sp>
    <dsp:sp modelId="{A1192983-6776-42E0-B57D-05C467CA73AA}">
      <dsp:nvSpPr>
        <dsp:cNvPr id="0" name=""/>
        <dsp:cNvSpPr/>
      </dsp:nvSpPr>
      <dsp:spPr>
        <a:xfrm rot="16200000">
          <a:off x="10440142" y="4732671"/>
          <a:ext cx="708679" cy="3361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/>
        </a:p>
      </dsp:txBody>
      <dsp:txXfrm rot="5400000">
        <a:off x="10693627" y="4647279"/>
        <a:ext cx="201709" cy="607824"/>
      </dsp:txXfrm>
    </dsp:sp>
    <dsp:sp modelId="{961EEF7C-8DE9-469A-9095-916D172D33AD}">
      <dsp:nvSpPr>
        <dsp:cNvPr id="0" name=""/>
        <dsp:cNvSpPr/>
      </dsp:nvSpPr>
      <dsp:spPr>
        <a:xfrm>
          <a:off x="9766820" y="3578563"/>
          <a:ext cx="2055324" cy="8497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smtClean="0"/>
            <a:t>Another Learning Algorithm</a:t>
          </a:r>
          <a:endParaRPr lang="en-IN" sz="1700" kern="1200" dirty="0"/>
        </a:p>
      </dsp:txBody>
      <dsp:txXfrm>
        <a:off x="9791708" y="3603451"/>
        <a:ext cx="2005548" cy="799970"/>
      </dsp:txXfrm>
    </dsp:sp>
    <dsp:sp modelId="{56A7ED7D-93BE-47B7-9919-E336170FAA16}">
      <dsp:nvSpPr>
        <dsp:cNvPr id="0" name=""/>
        <dsp:cNvSpPr/>
      </dsp:nvSpPr>
      <dsp:spPr>
        <a:xfrm rot="12190596">
          <a:off x="8639900" y="2524020"/>
          <a:ext cx="2072930" cy="3823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/>
        </a:p>
      </dsp:txBody>
      <dsp:txXfrm rot="10800000">
        <a:off x="8749986" y="2623071"/>
        <a:ext cx="1958215" cy="229431"/>
      </dsp:txXfrm>
    </dsp:sp>
    <dsp:sp modelId="{71D2F9C3-86C4-47DD-AEB7-8D92614CFB94}">
      <dsp:nvSpPr>
        <dsp:cNvPr id="0" name=""/>
        <dsp:cNvSpPr/>
      </dsp:nvSpPr>
      <dsp:spPr>
        <a:xfrm>
          <a:off x="2566020" y="3645024"/>
          <a:ext cx="2055324" cy="8497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smtClean="0"/>
            <a:t>Training Data</a:t>
          </a:r>
          <a:endParaRPr lang="en-IN" sz="1700" kern="1200" dirty="0"/>
        </a:p>
      </dsp:txBody>
      <dsp:txXfrm>
        <a:off x="2590908" y="3669912"/>
        <a:ext cx="2005548" cy="799970"/>
      </dsp:txXfrm>
    </dsp:sp>
    <dsp:sp modelId="{60971B3D-BB40-4F72-AEEF-AD90E23970EB}">
      <dsp:nvSpPr>
        <dsp:cNvPr id="0" name=""/>
        <dsp:cNvSpPr/>
      </dsp:nvSpPr>
      <dsp:spPr>
        <a:xfrm>
          <a:off x="5167627" y="3885330"/>
          <a:ext cx="838652" cy="3426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/>
        </a:p>
      </dsp:txBody>
      <dsp:txXfrm rot="-5400000">
        <a:off x="5432757" y="3688731"/>
        <a:ext cx="205595" cy="735855"/>
      </dsp:txXfrm>
    </dsp:sp>
    <dsp:sp modelId="{EF91D4F9-E1E7-4075-B241-F03EC593B136}">
      <dsp:nvSpPr>
        <dsp:cNvPr id="0" name=""/>
        <dsp:cNvSpPr/>
      </dsp:nvSpPr>
      <dsp:spPr>
        <a:xfrm>
          <a:off x="2494012" y="5513045"/>
          <a:ext cx="2055324" cy="8497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smtClean="0"/>
            <a:t>Testing Data</a:t>
          </a:r>
          <a:endParaRPr lang="en-IN" sz="1700" kern="1200" dirty="0"/>
        </a:p>
      </dsp:txBody>
      <dsp:txXfrm>
        <a:off x="2518900" y="5537933"/>
        <a:ext cx="2005548" cy="7999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F08840-5639-4A13-BF79-FB4D0C1C4E41}">
      <dsp:nvSpPr>
        <dsp:cNvPr id="0" name=""/>
        <dsp:cNvSpPr/>
      </dsp:nvSpPr>
      <dsp:spPr>
        <a:xfrm>
          <a:off x="1299057" y="1778446"/>
          <a:ext cx="1996904" cy="8497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/>
            <a:t>Historical Stock Data</a:t>
          </a:r>
        </a:p>
      </dsp:txBody>
      <dsp:txXfrm>
        <a:off x="1323945" y="1803334"/>
        <a:ext cx="1947128" cy="799970"/>
      </dsp:txXfrm>
    </dsp:sp>
    <dsp:sp modelId="{2F7BC04F-43BB-4914-84AD-31F4DF320A6E}">
      <dsp:nvSpPr>
        <dsp:cNvPr id="0" name=""/>
        <dsp:cNvSpPr/>
      </dsp:nvSpPr>
      <dsp:spPr>
        <a:xfrm rot="21592217">
          <a:off x="8683360" y="5661939"/>
          <a:ext cx="610770" cy="3562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100" kern="1200"/>
        </a:p>
      </dsp:txBody>
      <dsp:txXfrm>
        <a:off x="8683360" y="5733317"/>
        <a:ext cx="503885" cy="213769"/>
      </dsp:txXfrm>
    </dsp:sp>
    <dsp:sp modelId="{08831491-B771-40A3-96B3-ECD1A2A38D76}">
      <dsp:nvSpPr>
        <dsp:cNvPr id="0" name=""/>
        <dsp:cNvSpPr/>
      </dsp:nvSpPr>
      <dsp:spPr>
        <a:xfrm>
          <a:off x="3785690" y="1772816"/>
          <a:ext cx="1996904" cy="8497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/>
            <a:t>Data Processing</a:t>
          </a:r>
          <a:endParaRPr lang="en-IN" sz="1400" kern="1200" dirty="0"/>
        </a:p>
      </dsp:txBody>
      <dsp:txXfrm>
        <a:off x="3810578" y="1797704"/>
        <a:ext cx="1947128" cy="799970"/>
      </dsp:txXfrm>
    </dsp:sp>
    <dsp:sp modelId="{A79DB22A-D885-464D-9AEC-37A74DFABBCC}">
      <dsp:nvSpPr>
        <dsp:cNvPr id="0" name=""/>
        <dsp:cNvSpPr/>
      </dsp:nvSpPr>
      <dsp:spPr>
        <a:xfrm rot="1">
          <a:off x="5847807" y="2029598"/>
          <a:ext cx="391275" cy="3361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100" kern="1200"/>
        </a:p>
      </dsp:txBody>
      <dsp:txXfrm>
        <a:off x="5847807" y="2096835"/>
        <a:ext cx="290420" cy="201709"/>
      </dsp:txXfrm>
    </dsp:sp>
    <dsp:sp modelId="{4A4B85D2-8236-46C8-815D-27269FD1397F}">
      <dsp:nvSpPr>
        <dsp:cNvPr id="0" name=""/>
        <dsp:cNvSpPr/>
      </dsp:nvSpPr>
      <dsp:spPr>
        <a:xfrm>
          <a:off x="6304296" y="1772816"/>
          <a:ext cx="1996904" cy="8497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/>
            <a:t>Attribute Selection</a:t>
          </a:r>
          <a:br>
            <a:rPr lang="en-IN" sz="1400" kern="1200" dirty="0" smtClean="0"/>
          </a:br>
          <a:r>
            <a:rPr lang="en-IN" sz="1400" kern="1200" dirty="0" err="1" smtClean="0"/>
            <a:t>Open,High,Low</a:t>
          </a:r>
          <a:r>
            <a:rPr lang="en-IN" sz="1400" kern="1200" dirty="0" smtClean="0"/>
            <a:t>,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err="1" smtClean="0"/>
            <a:t>Close,Volume</a:t>
          </a:r>
          <a:endParaRPr lang="en-IN" sz="1400" kern="1200" dirty="0"/>
        </a:p>
      </dsp:txBody>
      <dsp:txXfrm>
        <a:off x="6329184" y="1797704"/>
        <a:ext cx="1947128" cy="799970"/>
      </dsp:txXfrm>
    </dsp:sp>
    <dsp:sp modelId="{427C7F50-20FA-4AFC-B107-B9E513EAA320}">
      <dsp:nvSpPr>
        <dsp:cNvPr id="0" name=""/>
        <dsp:cNvSpPr/>
      </dsp:nvSpPr>
      <dsp:spPr>
        <a:xfrm rot="5400000">
          <a:off x="6919325" y="2965702"/>
          <a:ext cx="766845" cy="3361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100" kern="1200"/>
        </a:p>
      </dsp:txBody>
      <dsp:txXfrm rot="-5400000">
        <a:off x="7201893" y="2750372"/>
        <a:ext cx="201709" cy="665990"/>
      </dsp:txXfrm>
    </dsp:sp>
    <dsp:sp modelId="{F22B266F-5FF7-4B31-8D68-318FE7C7DCA5}">
      <dsp:nvSpPr>
        <dsp:cNvPr id="0" name=""/>
        <dsp:cNvSpPr/>
      </dsp:nvSpPr>
      <dsp:spPr>
        <a:xfrm>
          <a:off x="6304296" y="3645024"/>
          <a:ext cx="1996904" cy="8497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/>
            <a:t>SVM Algorithm </a:t>
          </a:r>
          <a:br>
            <a:rPr lang="en-IN" sz="1400" kern="1200" dirty="0" smtClean="0"/>
          </a:br>
          <a:r>
            <a:rPr lang="en-IN" sz="1400" kern="1200" dirty="0" smtClean="0"/>
            <a:t>(Learn Rules)</a:t>
          </a:r>
          <a:endParaRPr lang="en-IN" sz="1400" kern="1200" dirty="0"/>
        </a:p>
      </dsp:txBody>
      <dsp:txXfrm>
        <a:off x="6329184" y="3669912"/>
        <a:ext cx="1947128" cy="799970"/>
      </dsp:txXfrm>
    </dsp:sp>
    <dsp:sp modelId="{49C0AFE8-BA13-445E-934B-3332BBD4B1CF}">
      <dsp:nvSpPr>
        <dsp:cNvPr id="0" name=""/>
        <dsp:cNvSpPr/>
      </dsp:nvSpPr>
      <dsp:spPr>
        <a:xfrm rot="5400000">
          <a:off x="6946328" y="4801906"/>
          <a:ext cx="712840" cy="3361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100" kern="1200"/>
        </a:p>
      </dsp:txBody>
      <dsp:txXfrm rot="-5400000">
        <a:off x="7201894" y="4613578"/>
        <a:ext cx="201709" cy="611985"/>
      </dsp:txXfrm>
    </dsp:sp>
    <dsp:sp modelId="{E9A21788-ECEE-46AE-96FC-52675CFA5E43}">
      <dsp:nvSpPr>
        <dsp:cNvPr id="0" name=""/>
        <dsp:cNvSpPr/>
      </dsp:nvSpPr>
      <dsp:spPr>
        <a:xfrm>
          <a:off x="6304296" y="5445224"/>
          <a:ext cx="1996904" cy="8497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/>
            <a:t>SVM Algorithm </a:t>
          </a:r>
          <a:br>
            <a:rPr lang="en-IN" sz="1400" kern="1200" dirty="0" smtClean="0"/>
          </a:br>
          <a:r>
            <a:rPr lang="en-IN" sz="1400" kern="1200" dirty="0" smtClean="0"/>
            <a:t>(Make Predictions)</a:t>
          </a:r>
          <a:endParaRPr lang="en-IN" sz="1400" kern="1200" dirty="0"/>
        </a:p>
      </dsp:txBody>
      <dsp:txXfrm>
        <a:off x="6329184" y="5470112"/>
        <a:ext cx="1947128" cy="799970"/>
      </dsp:txXfrm>
    </dsp:sp>
    <dsp:sp modelId="{AF1EF1CF-0C89-4B2E-A839-27AEBA9B81A2}">
      <dsp:nvSpPr>
        <dsp:cNvPr id="0" name=""/>
        <dsp:cNvSpPr/>
      </dsp:nvSpPr>
      <dsp:spPr>
        <a:xfrm rot="21526296">
          <a:off x="5118192" y="5744165"/>
          <a:ext cx="1021161" cy="3361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100" kern="1200"/>
        </a:p>
      </dsp:txBody>
      <dsp:txXfrm>
        <a:off x="5118204" y="5812483"/>
        <a:ext cx="920306" cy="201709"/>
      </dsp:txXfrm>
    </dsp:sp>
    <dsp:sp modelId="{0B01C38F-719A-484C-9D79-163805344F13}">
      <dsp:nvSpPr>
        <dsp:cNvPr id="0" name=""/>
        <dsp:cNvSpPr/>
      </dsp:nvSpPr>
      <dsp:spPr>
        <a:xfrm>
          <a:off x="9662436" y="5373216"/>
          <a:ext cx="1996904" cy="8497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/>
            <a:t>Evaluate Results</a:t>
          </a:r>
          <a:endParaRPr lang="en-IN" sz="1400" kern="1200" dirty="0"/>
        </a:p>
      </dsp:txBody>
      <dsp:txXfrm>
        <a:off x="9687324" y="5398104"/>
        <a:ext cx="1947128" cy="799970"/>
      </dsp:txXfrm>
    </dsp:sp>
    <dsp:sp modelId="{A1192983-6776-42E0-B57D-05C467CA73AA}">
      <dsp:nvSpPr>
        <dsp:cNvPr id="0" name=""/>
        <dsp:cNvSpPr/>
      </dsp:nvSpPr>
      <dsp:spPr>
        <a:xfrm rot="16200000">
          <a:off x="10306549" y="4732671"/>
          <a:ext cx="708679" cy="3361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100" kern="1200"/>
        </a:p>
      </dsp:txBody>
      <dsp:txXfrm rot="5400000">
        <a:off x="10560034" y="4647279"/>
        <a:ext cx="201709" cy="607824"/>
      </dsp:txXfrm>
    </dsp:sp>
    <dsp:sp modelId="{961EEF7C-8DE9-469A-9095-916D172D33AD}">
      <dsp:nvSpPr>
        <dsp:cNvPr id="0" name=""/>
        <dsp:cNvSpPr/>
      </dsp:nvSpPr>
      <dsp:spPr>
        <a:xfrm>
          <a:off x="9662436" y="3578563"/>
          <a:ext cx="1996904" cy="8497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/>
            <a:t>SPO Algorithm</a:t>
          </a:r>
          <a:endParaRPr lang="en-IN" sz="1400" kern="1200" dirty="0"/>
        </a:p>
      </dsp:txBody>
      <dsp:txXfrm>
        <a:off x="9687324" y="3603451"/>
        <a:ext cx="1947128" cy="799970"/>
      </dsp:txXfrm>
    </dsp:sp>
    <dsp:sp modelId="{56A7ED7D-93BE-47B7-9919-E336170FAA16}">
      <dsp:nvSpPr>
        <dsp:cNvPr id="0" name=""/>
        <dsp:cNvSpPr/>
      </dsp:nvSpPr>
      <dsp:spPr>
        <a:xfrm rot="12189667">
          <a:off x="8567551" y="2524020"/>
          <a:ext cx="2014014" cy="3823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100" kern="1200"/>
        </a:p>
      </dsp:txBody>
      <dsp:txXfrm rot="10800000">
        <a:off x="8677643" y="2623057"/>
        <a:ext cx="1899299" cy="229431"/>
      </dsp:txXfrm>
    </dsp:sp>
    <dsp:sp modelId="{71D2F9C3-86C4-47DD-AEB7-8D92614CFB94}">
      <dsp:nvSpPr>
        <dsp:cNvPr id="0" name=""/>
        <dsp:cNvSpPr/>
      </dsp:nvSpPr>
      <dsp:spPr>
        <a:xfrm>
          <a:off x="2666310" y="3645024"/>
          <a:ext cx="1996904" cy="8497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/>
            <a:t>Training Data</a:t>
          </a:r>
          <a:br>
            <a:rPr lang="en-IN" sz="1400" kern="1200" dirty="0" smtClean="0"/>
          </a:br>
          <a:r>
            <a:rPr lang="en-IN" sz="1400" kern="1200" dirty="0" smtClean="0"/>
            <a:t/>
          </a:r>
          <a:br>
            <a:rPr lang="en-IN" sz="1400" kern="1200" dirty="0" smtClean="0"/>
          </a:br>
          <a:r>
            <a:rPr lang="en-IN" sz="1400" kern="1200" dirty="0" smtClean="0"/>
            <a:t>2004 ~ 2014</a:t>
          </a:r>
          <a:endParaRPr lang="en-IN" sz="1400" kern="1200" dirty="0"/>
        </a:p>
      </dsp:txBody>
      <dsp:txXfrm>
        <a:off x="2691198" y="3669912"/>
        <a:ext cx="1947128" cy="799970"/>
      </dsp:txXfrm>
    </dsp:sp>
    <dsp:sp modelId="{60971B3D-BB40-4F72-AEEF-AD90E23970EB}">
      <dsp:nvSpPr>
        <dsp:cNvPr id="0" name=""/>
        <dsp:cNvSpPr/>
      </dsp:nvSpPr>
      <dsp:spPr>
        <a:xfrm rot="21596239">
          <a:off x="5239664" y="3885330"/>
          <a:ext cx="838617" cy="3426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100" kern="1200"/>
        </a:p>
      </dsp:txBody>
      <dsp:txXfrm rot="-5400000">
        <a:off x="5504776" y="3688805"/>
        <a:ext cx="205595" cy="735820"/>
      </dsp:txXfrm>
    </dsp:sp>
    <dsp:sp modelId="{EF91D4F9-E1E7-4075-B241-F03EC593B136}">
      <dsp:nvSpPr>
        <dsp:cNvPr id="0" name=""/>
        <dsp:cNvSpPr/>
      </dsp:nvSpPr>
      <dsp:spPr>
        <a:xfrm>
          <a:off x="2596349" y="5513045"/>
          <a:ext cx="1996904" cy="8497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/>
            <a:t>Testing Data</a:t>
          </a:r>
          <a:br>
            <a:rPr lang="en-IN" sz="1400" kern="1200" dirty="0" smtClean="0"/>
          </a:br>
          <a:r>
            <a:rPr lang="en-IN" sz="1400" kern="1200" dirty="0" smtClean="0"/>
            <a:t/>
          </a:r>
          <a:br>
            <a:rPr lang="en-IN" sz="1400" kern="1200" dirty="0" smtClean="0"/>
          </a:br>
          <a:r>
            <a:rPr lang="en-IN" sz="1400" kern="1200" dirty="0" smtClean="0"/>
            <a:t>2015</a:t>
          </a:r>
          <a:endParaRPr lang="en-IN" sz="1400" kern="1200" dirty="0"/>
        </a:p>
      </dsp:txBody>
      <dsp:txXfrm>
        <a:off x="2621237" y="5537933"/>
        <a:ext cx="1947128" cy="7999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9AFDC-7658-4951-B0FF-52DFF2A93C0A}" type="datetimeFigureOut">
              <a:rPr lang="en-US" smtClean="0"/>
              <a:t>11/30/2015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ED99B-9732-49FC-9C16-B56FEB1B1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62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 smtClean="0"/>
              <a:t>11/30/2015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3213" y="0"/>
            <a:ext cx="426561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0824" y="1600200"/>
            <a:ext cx="5945188" cy="30480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0825" y="4898572"/>
            <a:ext cx="5945187" cy="1270453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 cap="none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cxnSp>
        <p:nvCxnSpPr>
          <p:cNvPr id="6" name="Straight Connector 5"/>
          <p:cNvCxnSpPr/>
          <p:nvPr/>
        </p:nvCxnSpPr>
        <p:spPr>
          <a:xfrm>
            <a:off x="1658936" y="4782971"/>
            <a:ext cx="5654676" cy="0"/>
          </a:xfrm>
          <a:prstGeom prst="line">
            <a:avLst/>
          </a:prstGeom>
          <a:ln w="1270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923213" y="0"/>
            <a:ext cx="1065213" cy="6858000"/>
          </a:xfrm>
          <a:prstGeom prst="rect">
            <a:avLst/>
          </a:prstGeom>
          <a:gradFill flip="none" rotWithShape="1">
            <a:gsLst>
              <a:gs pos="75000">
                <a:schemeClr val="tx2">
                  <a:alpha val="0"/>
                </a:schemeClr>
              </a:gs>
              <a:gs pos="100000">
                <a:schemeClr val="tx2">
                  <a:alpha val="2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11/30/2015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3412" y="646112"/>
            <a:ext cx="1828801" cy="55229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646112"/>
            <a:ext cx="7620000" cy="55229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11/30/2015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7" name="Straight Connector 6"/>
          <p:cNvCxnSpPr/>
          <p:nvPr/>
        </p:nvCxnSpPr>
        <p:spPr>
          <a:xfrm>
            <a:off x="9371012" y="762000"/>
            <a:ext cx="0" cy="5334000"/>
          </a:xfrm>
          <a:prstGeom prst="line">
            <a:avLst/>
          </a:prstGeom>
          <a:ln w="1270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11/30/2015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7" name="Straight Connector 6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23611" y="0"/>
            <a:ext cx="1065213" cy="685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1123612" y="10886"/>
            <a:ext cx="1065213" cy="6858000"/>
          </a:xfrm>
          <a:prstGeom prst="rect">
            <a:avLst/>
          </a:prstGeom>
          <a:gradFill flip="none" rotWithShape="1">
            <a:gsLst>
              <a:gs pos="75000">
                <a:schemeClr val="tx2">
                  <a:alpha val="0"/>
                </a:schemeClr>
              </a:gs>
              <a:gs pos="100000">
                <a:schemeClr val="tx2">
                  <a:alpha val="2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0" y="2237096"/>
            <a:ext cx="8229601" cy="2411103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4876800"/>
            <a:ext cx="8229601" cy="129222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11/30/2015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9" name="Straight Connector 8"/>
          <p:cNvCxnSpPr/>
          <p:nvPr/>
        </p:nvCxnSpPr>
        <p:spPr>
          <a:xfrm>
            <a:off x="1658936" y="4782971"/>
            <a:ext cx="8016876" cy="0"/>
          </a:xfrm>
          <a:prstGeom prst="line">
            <a:avLst/>
          </a:prstGeom>
          <a:ln w="1270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8168" y="1984248"/>
            <a:ext cx="4800600" cy="41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1612" y="1984248"/>
            <a:ext cx="4800601" cy="41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11/30/2015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828800"/>
            <a:ext cx="480060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800600" cy="34258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1613" y="1828800"/>
            <a:ext cx="480060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1613" y="2743200"/>
            <a:ext cx="4800600" cy="34258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11/30/2015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10" name="Straight Connector 9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11/30/2015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6" name="Straight Connector 5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11/30/2015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7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4" y="685800"/>
            <a:ext cx="5257799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11/30/2015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4414" y="0"/>
            <a:ext cx="6172198" cy="6857999"/>
          </a:xfrm>
          <a:solidFill>
            <a:schemeClr val="bg2"/>
          </a:solidFill>
          <a:effectLst>
            <a:outerShdw blurRad="152400" dist="50800" dir="10800000" algn="r" rotWithShape="0">
              <a:prstClr val="black">
                <a:alpha val="2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8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000" b="0" i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9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8120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8011" y="6400800"/>
            <a:ext cx="154865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3F41C87-7AD9-4845-A077-840E4A0F3F06}" type="datetimeFigureOut">
              <a:rPr lang="en-US"/>
              <a:pPr/>
              <a:t>11/30/2015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5954834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5411" y="6400800"/>
            <a:ext cx="106680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065213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0"/>
            <a:ext cx="1065213" cy="6858000"/>
          </a:xfrm>
          <a:prstGeom prst="rect">
            <a:avLst/>
          </a:prstGeom>
          <a:gradFill flip="none" rotWithShape="1">
            <a:gsLst>
              <a:gs pos="75000">
                <a:schemeClr val="tx2">
                  <a:alpha val="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50000"/>
            <a:lumOff val="5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1175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50000"/>
            <a:lumOff val="5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50000"/>
            <a:lumOff val="5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0425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50000"/>
            <a:lumOff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3463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50000"/>
            <a:lumOff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0824" y="1772816"/>
            <a:ext cx="7885956" cy="2875384"/>
          </a:xfrm>
        </p:spPr>
        <p:txBody>
          <a:bodyPr>
            <a:normAutofit fontScale="90000"/>
          </a:bodyPr>
          <a:lstStyle/>
          <a:p>
            <a:r>
              <a:rPr lang="en-US" dirty="0"/>
              <a:t>Stock Value Prediction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using </a:t>
            </a:r>
            <a:br>
              <a:rPr lang="en-US" dirty="0" smtClean="0"/>
            </a:br>
            <a:r>
              <a:rPr lang="en-US" dirty="0" smtClean="0"/>
              <a:t>Machine </a:t>
            </a:r>
            <a:r>
              <a:rPr lang="en-US" dirty="0"/>
              <a:t>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Anitha Thanam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11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Populate Training and Testing data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5860" y="1916832"/>
            <a:ext cx="10782096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91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 (SVM)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Supervised learning algorithms </a:t>
            </a:r>
          </a:p>
          <a:p>
            <a:r>
              <a:rPr lang="en-IN" dirty="0" smtClean="0"/>
              <a:t>Used for classification and regression analysis</a:t>
            </a:r>
          </a:p>
          <a:p>
            <a:r>
              <a:rPr lang="en-IN" dirty="0" smtClean="0"/>
              <a:t>Basic SVM is a non-probabilistic binary linear classifier for linearly separable binary sets</a:t>
            </a:r>
          </a:p>
          <a:p>
            <a:r>
              <a:rPr lang="en-IN" dirty="0" smtClean="0"/>
              <a:t>Example</a:t>
            </a:r>
          </a:p>
          <a:p>
            <a:pPr lvl="1"/>
            <a:r>
              <a:rPr lang="en-IN" dirty="0" smtClean="0"/>
              <a:t>Plot the data set to a graph with 2 features mapped to x and y axis</a:t>
            </a:r>
          </a:p>
          <a:p>
            <a:pPr lvl="1"/>
            <a:r>
              <a:rPr lang="en-IN" dirty="0" smtClean="0"/>
              <a:t>Goal is to draw a line (or a hyperplane in </a:t>
            </a:r>
            <a:r>
              <a:rPr lang="en-IN" dirty="0"/>
              <a:t>3</a:t>
            </a:r>
            <a:r>
              <a:rPr lang="en-IN" dirty="0" smtClean="0"/>
              <a:t>D) that classify/separates the two classes of the data set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760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Max Margin Classifier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2800" dirty="0" smtClean="0"/>
              <a:t>Best choice is the one with large margin</a:t>
            </a:r>
            <a:endParaRPr lang="en-US" sz="2800" dirty="0"/>
          </a:p>
        </p:txBody>
      </p:sp>
      <p:pic>
        <p:nvPicPr>
          <p:cNvPr id="3" name="Content Placeholder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780" y="1844824"/>
            <a:ext cx="9577064" cy="485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For non-linearly separable data</a:t>
            </a:r>
          </a:p>
          <a:p>
            <a:r>
              <a:rPr lang="en-IN" dirty="0" smtClean="0"/>
              <a:t>Maps from one input space (say 2D) into another richer feature space (say 3D) is called Kernel function/trick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710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56" y="1419174"/>
            <a:ext cx="5790356" cy="52418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412776"/>
            <a:ext cx="5934075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18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Title and Content Layout with Chart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60" y="-1"/>
            <a:ext cx="8928992" cy="692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90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SVM API in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168" y="1844824"/>
            <a:ext cx="5974396" cy="478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9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75" y="1127"/>
            <a:ext cx="8559883" cy="45079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772" y="3140968"/>
            <a:ext cx="8342672" cy="371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2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0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61" y="16371"/>
            <a:ext cx="6729624" cy="684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25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IN" dirty="0" smtClean="0"/>
              <a:t>Machine Learning Model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235040"/>
              </p:ext>
            </p:extLst>
          </p:nvPr>
        </p:nvGraphicFramePr>
        <p:xfrm>
          <a:off x="0" y="0"/>
          <a:ext cx="12188825" cy="7821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3286100" y="2060848"/>
            <a:ext cx="360040" cy="360040"/>
            <a:chOff x="4654251" y="3933056"/>
            <a:chExt cx="766846" cy="336183"/>
          </a:xfrm>
        </p:grpSpPr>
        <p:sp>
          <p:nvSpPr>
            <p:cNvPr id="6" name="Right Arrow 5"/>
            <p:cNvSpPr/>
            <p:nvPr/>
          </p:nvSpPr>
          <p:spPr>
            <a:xfrm>
              <a:off x="4654251" y="3933056"/>
              <a:ext cx="766846" cy="33618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ight Arrow 4"/>
            <p:cNvSpPr/>
            <p:nvPr/>
          </p:nvSpPr>
          <p:spPr>
            <a:xfrm rot="-5400000">
              <a:off x="4886392" y="3768152"/>
              <a:ext cx="201709" cy="66599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14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180166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865769" cy="38610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749" y="3717032"/>
            <a:ext cx="10898617" cy="314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4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52" y="0"/>
            <a:ext cx="9688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85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1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Questions???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04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IN" dirty="0" smtClean="0"/>
              <a:t>This Project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4044944"/>
              </p:ext>
            </p:extLst>
          </p:nvPr>
        </p:nvGraphicFramePr>
        <p:xfrm>
          <a:off x="0" y="0"/>
          <a:ext cx="12188825" cy="7821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3286100" y="2060848"/>
            <a:ext cx="360040" cy="360040"/>
            <a:chOff x="4654251" y="3933056"/>
            <a:chExt cx="766846" cy="336183"/>
          </a:xfrm>
        </p:grpSpPr>
        <p:sp>
          <p:nvSpPr>
            <p:cNvPr id="6" name="Right Arrow 5"/>
            <p:cNvSpPr/>
            <p:nvPr/>
          </p:nvSpPr>
          <p:spPr>
            <a:xfrm>
              <a:off x="4654251" y="3933056"/>
              <a:ext cx="766846" cy="336183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ight Arrow 4"/>
            <p:cNvSpPr/>
            <p:nvPr/>
          </p:nvSpPr>
          <p:spPr>
            <a:xfrm rot="-5400000">
              <a:off x="4886392" y="3768152"/>
              <a:ext cx="201709" cy="66599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14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05816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40" y="-46181"/>
            <a:ext cx="11423785" cy="690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5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0"/>
            <a:ext cx="10968748" cy="694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14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276" y="16376"/>
            <a:ext cx="106500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84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851" y="0"/>
            <a:ext cx="108782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3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852" y="-13687"/>
            <a:ext cx="10793494" cy="687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6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Creating values column for Learning Algorithm</a:t>
            </a:r>
            <a:endParaRPr 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7868" y="1772816"/>
            <a:ext cx="10528170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5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ESENTER_VERSION" val="6"/>
  <p:tag name="ARTICULATE_PROJECT_OPEN" val="0"/>
</p:tagLst>
</file>

<file path=ppt/theme/theme1.xml><?xml version="1.0" encoding="utf-8"?>
<a:theme xmlns:a="http://schemas.openxmlformats.org/drawingml/2006/main" name="Currency Symbols 16x9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59CF527E-FFB0-4DB9-A7A4-39065878EDA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179</Words>
  <Application>Microsoft Office PowerPoint</Application>
  <PresentationFormat>Custom</PresentationFormat>
  <Paragraphs>40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Cambria</vt:lpstr>
      <vt:lpstr>Franklin Gothic Book</vt:lpstr>
      <vt:lpstr>Franklin Gothic Medium</vt:lpstr>
      <vt:lpstr>Currency Symbols 16x9</vt:lpstr>
      <vt:lpstr>Stock Value Prediction  using  Machine Learning</vt:lpstr>
      <vt:lpstr>Machine Learning Model</vt:lpstr>
      <vt:lpstr>This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Creating values column for Learning Algorithm</vt:lpstr>
      <vt:lpstr>Populate Training and Testing data</vt:lpstr>
      <vt:lpstr>Support Vector Machine (SVM)</vt:lpstr>
      <vt:lpstr>Max Margin Classifier  Best choice is the one with large margin</vt:lpstr>
      <vt:lpstr>Kernel Function</vt:lpstr>
      <vt:lpstr>Example </vt:lpstr>
      <vt:lpstr>Title and Content Layout with Chart</vt:lpstr>
      <vt:lpstr>SVM API in 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Questions???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2015-11-28T02:09:24Z</dcterms:created>
  <dcterms:modified xsi:type="dcterms:W3CDTF">2015-12-01T02:20:37Z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TC028952629991</vt:lpwstr>
  </property>
</Properties>
</file>